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  <p:sldMasterId id="2147483705" r:id="rId6"/>
    <p:sldMasterId id="2147483718" r:id="rId7"/>
    <p:sldMasterId id="2147483731" r:id="rId8"/>
    <p:sldMasterId id="2147483733" r:id="rId9"/>
  </p:sldMasterIdLst>
  <p:notesMasterIdLst>
    <p:notesMasterId r:id="rId41"/>
  </p:notesMasterIdLst>
  <p:sldIdLst>
    <p:sldId id="259" r:id="rId10"/>
    <p:sldId id="260" r:id="rId11"/>
    <p:sldId id="262" r:id="rId12"/>
    <p:sldId id="258" r:id="rId13"/>
    <p:sldId id="284" r:id="rId14"/>
    <p:sldId id="293" r:id="rId15"/>
    <p:sldId id="286" r:id="rId16"/>
    <p:sldId id="292" r:id="rId17"/>
    <p:sldId id="274" r:id="rId18"/>
    <p:sldId id="285" r:id="rId19"/>
    <p:sldId id="272" r:id="rId20"/>
    <p:sldId id="294" r:id="rId21"/>
    <p:sldId id="290" r:id="rId22"/>
    <p:sldId id="257" r:id="rId23"/>
    <p:sldId id="295" r:id="rId24"/>
    <p:sldId id="282" r:id="rId25"/>
    <p:sldId id="270" r:id="rId26"/>
    <p:sldId id="280" r:id="rId27"/>
    <p:sldId id="281" r:id="rId28"/>
    <p:sldId id="296" r:id="rId29"/>
    <p:sldId id="256" r:id="rId30"/>
    <p:sldId id="488" r:id="rId31"/>
    <p:sldId id="497" r:id="rId32"/>
    <p:sldId id="496" r:id="rId33"/>
    <p:sldId id="498" r:id="rId34"/>
    <p:sldId id="485" r:id="rId35"/>
    <p:sldId id="486" r:id="rId36"/>
    <p:sldId id="494" r:id="rId37"/>
    <p:sldId id="489" r:id="rId38"/>
    <p:sldId id="490" r:id="rId39"/>
    <p:sldId id="491" r:id="rId4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F3B91-504B-4318-8AAC-8560CB4938BC}" v="51" dt="2023-10-06T21:54:02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microsoft.com/office/2016/11/relationships/changesInfo" Target="changesInfos/changesInfo1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, David" userId="15617d5a-1120-47d1-81e6-dd0834430634" providerId="ADAL" clId="{45DF3B91-504B-4318-8AAC-8560CB4938BC}"/>
    <pc:docChg chg="undo custSel delSld modSld sldOrd modNotesMaster">
      <pc:chgData name="Oliver, David" userId="15617d5a-1120-47d1-81e6-dd0834430634" providerId="ADAL" clId="{45DF3B91-504B-4318-8AAC-8560CB4938BC}" dt="2023-10-06T21:54:02.380" v="41"/>
      <pc:docMkLst>
        <pc:docMk/>
      </pc:docMkLst>
      <pc:sldChg chg="modSp mod">
        <pc:chgData name="Oliver, David" userId="15617d5a-1120-47d1-81e6-dd0834430634" providerId="ADAL" clId="{45DF3B91-504B-4318-8AAC-8560CB4938BC}" dt="2023-10-05T15:47:49.940" v="26" actId="15"/>
        <pc:sldMkLst>
          <pc:docMk/>
          <pc:sldMk cId="1843064915" sldId="270"/>
        </pc:sldMkLst>
        <pc:spChg chg="mod">
          <ac:chgData name="Oliver, David" userId="15617d5a-1120-47d1-81e6-dd0834430634" providerId="ADAL" clId="{45DF3B91-504B-4318-8AAC-8560CB4938BC}" dt="2023-10-05T15:47:49.940" v="26" actId="15"/>
          <ac:spMkLst>
            <pc:docMk/>
            <pc:sldMk cId="1843064915" sldId="270"/>
            <ac:spMk id="3" creationId="{E9537D1B-AB63-1D7B-F541-11CF508D1FF8}"/>
          </ac:spMkLst>
        </pc:spChg>
      </pc:sldChg>
      <pc:sldChg chg="modSp mod">
        <pc:chgData name="Oliver, David" userId="15617d5a-1120-47d1-81e6-dd0834430634" providerId="ADAL" clId="{45DF3B91-504B-4318-8AAC-8560CB4938BC}" dt="2023-10-05T15:48:23.225" v="40" actId="5793"/>
        <pc:sldMkLst>
          <pc:docMk/>
          <pc:sldMk cId="586443965" sldId="280"/>
        </pc:sldMkLst>
        <pc:spChg chg="mod">
          <ac:chgData name="Oliver, David" userId="15617d5a-1120-47d1-81e6-dd0834430634" providerId="ADAL" clId="{45DF3B91-504B-4318-8AAC-8560CB4938BC}" dt="2023-10-05T15:48:23.225" v="40" actId="5793"/>
          <ac:spMkLst>
            <pc:docMk/>
            <pc:sldMk cId="586443965" sldId="280"/>
            <ac:spMk id="2" creationId="{3040A774-7884-F969-2969-A93B818074AF}"/>
          </ac:spMkLst>
        </pc:spChg>
      </pc:sldChg>
      <pc:sldChg chg="del">
        <pc:chgData name="Oliver, David" userId="15617d5a-1120-47d1-81e6-dd0834430634" providerId="ADAL" clId="{45DF3B91-504B-4318-8AAC-8560CB4938BC}" dt="2023-10-05T15:45:11.249" v="10" actId="47"/>
        <pc:sldMkLst>
          <pc:docMk/>
          <pc:sldMk cId="4061646927" sldId="289"/>
        </pc:sldMkLst>
      </pc:sldChg>
      <pc:sldChg chg="del">
        <pc:chgData name="Oliver, David" userId="15617d5a-1120-47d1-81e6-dd0834430634" providerId="ADAL" clId="{45DF3B91-504B-4318-8AAC-8560CB4938BC}" dt="2023-10-05T15:44:41.939" v="9" actId="2696"/>
        <pc:sldMkLst>
          <pc:docMk/>
          <pc:sldMk cId="604907510" sldId="291"/>
        </pc:sldMkLst>
      </pc:sldChg>
      <pc:sldChg chg="modSp del mod ord">
        <pc:chgData name="Oliver, David" userId="15617d5a-1120-47d1-81e6-dd0834430634" providerId="ADAL" clId="{45DF3B91-504B-4318-8AAC-8560CB4938BC}" dt="2023-10-05T15:42:07.537" v="8" actId="122"/>
        <pc:sldMkLst>
          <pc:docMk/>
          <pc:sldMk cId="1602426536" sldId="294"/>
        </pc:sldMkLst>
        <pc:spChg chg="mod">
          <ac:chgData name="Oliver, David" userId="15617d5a-1120-47d1-81e6-dd0834430634" providerId="ADAL" clId="{45DF3B91-504B-4318-8AAC-8560CB4938BC}" dt="2023-10-05T15:42:07.537" v="8" actId="122"/>
          <ac:spMkLst>
            <pc:docMk/>
            <pc:sldMk cId="1602426536" sldId="294"/>
            <ac:spMk id="6" creationId="{8639FA09-9A4B-4045-A2F4-A0B51D34F83C}"/>
          </ac:spMkLst>
        </pc:spChg>
        <pc:spChg chg="mod">
          <ac:chgData name="Oliver, David" userId="15617d5a-1120-47d1-81e6-dd0834430634" providerId="ADAL" clId="{45DF3B91-504B-4318-8AAC-8560CB4938BC}" dt="2023-10-05T15:41:44.541" v="3" actId="27636"/>
          <ac:spMkLst>
            <pc:docMk/>
            <pc:sldMk cId="1602426536" sldId="294"/>
            <ac:spMk id="7" creationId="{BEB79EED-289D-42E8-89ED-7DE889733D36}"/>
          </ac:spMkLst>
        </pc:spChg>
        <pc:spChg chg="mod">
          <ac:chgData name="Oliver, David" userId="15617d5a-1120-47d1-81e6-dd0834430634" providerId="ADAL" clId="{45DF3B91-504B-4318-8AAC-8560CB4938BC}" dt="2023-10-05T15:42:03.554" v="7" actId="122"/>
          <ac:spMkLst>
            <pc:docMk/>
            <pc:sldMk cId="1602426536" sldId="294"/>
            <ac:spMk id="9" creationId="{316C6AB1-6C5F-4614-91F4-5BAE68DF9CBE}"/>
          </ac:spMkLst>
        </pc:spChg>
        <pc:spChg chg="mod">
          <ac:chgData name="Oliver, David" userId="15617d5a-1120-47d1-81e6-dd0834430634" providerId="ADAL" clId="{45DF3B91-504B-4318-8AAC-8560CB4938BC}" dt="2023-10-05T15:41:57.342" v="6" actId="122"/>
          <ac:spMkLst>
            <pc:docMk/>
            <pc:sldMk cId="1602426536" sldId="294"/>
            <ac:spMk id="11" creationId="{F7AC58AC-5AD2-49EA-9D6A-5C7D5693BCCA}"/>
          </ac:spMkLst>
        </pc:spChg>
      </pc:sldChg>
      <pc:sldChg chg="modSp mod">
        <pc:chgData name="Oliver, David" userId="15617d5a-1120-47d1-81e6-dd0834430634" providerId="ADAL" clId="{45DF3B91-504B-4318-8AAC-8560CB4938BC}" dt="2023-10-05T15:45:22.726" v="11" actId="20577"/>
        <pc:sldMkLst>
          <pc:docMk/>
          <pc:sldMk cId="380484963" sldId="295"/>
        </pc:sldMkLst>
        <pc:spChg chg="mod">
          <ac:chgData name="Oliver, David" userId="15617d5a-1120-47d1-81e6-dd0834430634" providerId="ADAL" clId="{45DF3B91-504B-4318-8AAC-8560CB4938BC}" dt="2023-10-05T15:45:22.726" v="11" actId="20577"/>
          <ac:spMkLst>
            <pc:docMk/>
            <pc:sldMk cId="380484963" sldId="295"/>
            <ac:spMk id="3" creationId="{3CAFF993-2EE7-7957-F3D2-4A19BD9AD867}"/>
          </ac:spMkLst>
        </pc:spChg>
      </pc:sldChg>
    </pc:docChg>
  </pc:docChgLst>
  <pc:docChgLst>
    <pc:chgData name="Oliver, David" userId="S::david.oliver_cpuc.ca.gov#ext#@caenergy.onmicrosoft.com::070afc6e-58ae-4124-970f-c8bed7c25124" providerId="AD" clId="Web-{0338BB97-0AAC-0B57-F947-FACB087F212A}"/>
    <pc:docChg chg="sldOrd">
      <pc:chgData name="Oliver, David" userId="S::david.oliver_cpuc.ca.gov#ext#@caenergy.onmicrosoft.com::070afc6e-58ae-4124-970f-c8bed7c25124" providerId="AD" clId="Web-{0338BB97-0AAC-0B57-F947-FACB087F212A}" dt="2023-10-04T21:53:34.901" v="0"/>
      <pc:docMkLst>
        <pc:docMk/>
      </pc:docMkLst>
      <pc:sldChg chg="ord">
        <pc:chgData name="Oliver, David" userId="S::david.oliver_cpuc.ca.gov#ext#@caenergy.onmicrosoft.com::070afc6e-58ae-4124-970f-c8bed7c25124" providerId="AD" clId="Web-{0338BB97-0AAC-0B57-F947-FACB087F212A}" dt="2023-10-04T21:53:34.901" v="0"/>
        <pc:sldMkLst>
          <pc:docMk/>
          <pc:sldMk cId="100028384" sldId="274"/>
        </pc:sldMkLst>
      </pc:sldChg>
    </pc:docChg>
  </pc:docChgLst>
  <pc:docChgLst>
    <pc:chgData name="Lyon, Erik@Energy" userId="S::erik.lyon@energy.ca.gov::89fbf525-9f7c-4203-85f5-4468659c9a81" providerId="AD" clId="Web-{D1AF9BFD-F344-7BD0-ED11-570DC597FFF0}"/>
    <pc:docChg chg="modSld">
      <pc:chgData name="Lyon, Erik@Energy" userId="S::erik.lyon@energy.ca.gov::89fbf525-9f7c-4203-85f5-4468659c9a81" providerId="AD" clId="Web-{D1AF9BFD-F344-7BD0-ED11-570DC597FFF0}" dt="2023-10-05T17:41:57.467" v="71" actId="20577"/>
      <pc:docMkLst>
        <pc:docMk/>
      </pc:docMkLst>
      <pc:sldChg chg="modSp">
        <pc:chgData name="Lyon, Erik@Energy" userId="S::erik.lyon@energy.ca.gov::89fbf525-9f7c-4203-85f5-4468659c9a81" providerId="AD" clId="Web-{D1AF9BFD-F344-7BD0-ED11-570DC597FFF0}" dt="2023-10-05T17:41:57.467" v="71" actId="20577"/>
        <pc:sldMkLst>
          <pc:docMk/>
          <pc:sldMk cId="1445591184" sldId="292"/>
        </pc:sldMkLst>
        <pc:spChg chg="mod">
          <ac:chgData name="Lyon, Erik@Energy" userId="S::erik.lyon@energy.ca.gov::89fbf525-9f7c-4203-85f5-4468659c9a81" providerId="AD" clId="Web-{D1AF9BFD-F344-7BD0-ED11-570DC597FFF0}" dt="2023-10-05T17:41:57.467" v="71" actId="20577"/>
          <ac:spMkLst>
            <pc:docMk/>
            <pc:sldMk cId="1445591184" sldId="292"/>
            <ac:spMk id="3" creationId="{7A9D388A-8341-49C0-BCAF-AD7B95476267}"/>
          </ac:spMkLst>
        </pc:spChg>
      </pc:sldChg>
    </pc:docChg>
  </pc:docChgLst>
  <pc:docChgLst>
    <pc:chgData name="Hills-Bunnell, Daniel@Energy" userId="b205e8a8-704e-4769-b58e-65e544ccd151" providerId="ADAL" clId="{E24A4862-C2D2-4941-A191-85B11671C414}"/>
    <pc:docChg chg="undo redo custSel addSld delSld modSld sldOrd delMainMaster">
      <pc:chgData name="Hills-Bunnell, Daniel@Energy" userId="b205e8a8-704e-4769-b58e-65e544ccd151" providerId="ADAL" clId="{E24A4862-C2D2-4941-A191-85B11671C414}" dt="2023-10-05T21:14:50.220" v="3066" actId="20577"/>
      <pc:docMkLst>
        <pc:docMk/>
      </pc:docMkLst>
      <pc:sldChg chg="del">
        <pc:chgData name="Hills-Bunnell, Daniel@Energy" userId="b205e8a8-704e-4769-b58e-65e544ccd151" providerId="ADAL" clId="{E24A4862-C2D2-4941-A191-85B11671C414}" dt="2023-10-03T18:42:03.173" v="5" actId="2696"/>
        <pc:sldMkLst>
          <pc:docMk/>
          <pc:sldMk cId="109857222" sldId="256"/>
        </pc:sldMkLst>
      </pc:sldChg>
      <pc:sldChg chg="modSp add del mod">
        <pc:chgData name="Hills-Bunnell, Daniel@Energy" userId="b205e8a8-704e-4769-b58e-65e544ccd151" providerId="ADAL" clId="{E24A4862-C2D2-4941-A191-85B11671C414}" dt="2023-10-05T17:36:30.382" v="2936"/>
        <pc:sldMkLst>
          <pc:docMk/>
          <pc:sldMk cId="1975939034" sldId="256"/>
        </pc:sldMkLst>
        <pc:spChg chg="mod">
          <ac:chgData name="Hills-Bunnell, Daniel@Energy" userId="b205e8a8-704e-4769-b58e-65e544ccd151" providerId="ADAL" clId="{E24A4862-C2D2-4941-A191-85B11671C414}" dt="2023-10-05T17:36:30.312" v="2935"/>
          <ac:spMkLst>
            <pc:docMk/>
            <pc:sldMk cId="1975939034" sldId="256"/>
            <ac:spMk id="5" creationId="{00000000-0000-0000-0000-000000000000}"/>
          </ac:spMkLst>
        </pc:spChg>
      </pc:sldChg>
      <pc:sldChg chg="modSp add del mod">
        <pc:chgData name="Hills-Bunnell, Daniel@Energy" userId="b205e8a8-704e-4769-b58e-65e544ccd151" providerId="ADAL" clId="{E24A4862-C2D2-4941-A191-85B11671C414}" dt="2023-10-05T21:14:50.220" v="3066" actId="20577"/>
        <pc:sldMkLst>
          <pc:docMk/>
          <pc:sldMk cId="3619120730" sldId="258"/>
        </pc:sldMkLst>
        <pc:graphicFrameChg chg="modGraphic">
          <ac:chgData name="Hills-Bunnell, Daniel@Energy" userId="b205e8a8-704e-4769-b58e-65e544ccd151" providerId="ADAL" clId="{E24A4862-C2D2-4941-A191-85B11671C414}" dt="2023-10-05T21:14:50.220" v="3066" actId="20577"/>
          <ac:graphicFrameMkLst>
            <pc:docMk/>
            <pc:sldMk cId="3619120730" sldId="258"/>
            <ac:graphicFrameMk id="5" creationId="{CED6C227-3070-D6C1-8889-2A95985DF752}"/>
          </ac:graphicFrameMkLst>
        </pc:graphicFrameChg>
      </pc:sldChg>
      <pc:sldChg chg="modSp add del mod">
        <pc:chgData name="Hills-Bunnell, Daniel@Energy" userId="b205e8a8-704e-4769-b58e-65e544ccd151" providerId="ADAL" clId="{E24A4862-C2D2-4941-A191-85B11671C414}" dt="2023-10-03T18:42:37.311" v="68" actId="20577"/>
        <pc:sldMkLst>
          <pc:docMk/>
          <pc:sldMk cId="3903897492" sldId="259"/>
        </pc:sldMkLst>
        <pc:spChg chg="mod">
          <ac:chgData name="Hills-Bunnell, Daniel@Energy" userId="b205e8a8-704e-4769-b58e-65e544ccd151" providerId="ADAL" clId="{E24A4862-C2D2-4941-A191-85B11671C414}" dt="2023-10-03T18:42:18.830" v="46" actId="20577"/>
          <ac:spMkLst>
            <pc:docMk/>
            <pc:sldMk cId="3903897492" sldId="259"/>
            <ac:spMk id="2" creationId="{2743D9E9-B0A2-904D-9E33-1C1DE5F4DC4E}"/>
          </ac:spMkLst>
        </pc:spChg>
        <pc:spChg chg="mod">
          <ac:chgData name="Hills-Bunnell, Daniel@Energy" userId="b205e8a8-704e-4769-b58e-65e544ccd151" providerId="ADAL" clId="{E24A4862-C2D2-4941-A191-85B11671C414}" dt="2023-10-03T18:42:37.311" v="68" actId="20577"/>
          <ac:spMkLst>
            <pc:docMk/>
            <pc:sldMk cId="3903897492" sldId="259"/>
            <ac:spMk id="3" creationId="{769610A6-BF99-D444-8765-3D077C18B11A}"/>
          </ac:spMkLst>
        </pc:spChg>
      </pc:sldChg>
      <pc:sldChg chg="add del">
        <pc:chgData name="Hills-Bunnell, Daniel@Energy" userId="b205e8a8-704e-4769-b58e-65e544ccd151" providerId="ADAL" clId="{E24A4862-C2D2-4941-A191-85B11671C414}" dt="2023-10-03T18:42:00.698" v="4"/>
        <pc:sldMkLst>
          <pc:docMk/>
          <pc:sldMk cId="2258166237" sldId="260"/>
        </pc:sldMkLst>
      </pc:sldChg>
      <pc:sldChg chg="add del">
        <pc:chgData name="Hills-Bunnell, Daniel@Energy" userId="b205e8a8-704e-4769-b58e-65e544ccd151" providerId="ADAL" clId="{E24A4862-C2D2-4941-A191-85B11671C414}" dt="2023-10-03T18:45:06.915" v="81" actId="2696"/>
        <pc:sldMkLst>
          <pc:docMk/>
          <pc:sldMk cId="603481664" sldId="261"/>
        </pc:sldMkLst>
      </pc:sldChg>
      <pc:sldChg chg="modSp add del mod">
        <pc:chgData name="Hills-Bunnell, Daniel@Energy" userId="b205e8a8-704e-4769-b58e-65e544ccd151" providerId="ADAL" clId="{E24A4862-C2D2-4941-A191-85B11671C414}" dt="2023-10-03T18:43:02.050" v="71" actId="1076"/>
        <pc:sldMkLst>
          <pc:docMk/>
          <pc:sldMk cId="1582244693" sldId="262"/>
        </pc:sldMkLst>
        <pc:spChg chg="mod">
          <ac:chgData name="Hills-Bunnell, Daniel@Energy" userId="b205e8a8-704e-4769-b58e-65e544ccd151" providerId="ADAL" clId="{E24A4862-C2D2-4941-A191-85B11671C414}" dt="2023-10-03T18:43:02.050" v="71" actId="1076"/>
          <ac:spMkLst>
            <pc:docMk/>
            <pc:sldMk cId="1582244693" sldId="262"/>
            <ac:spMk id="11" creationId="{FE9A0C9A-8CBD-94E3-A788-DC5EE03E5027}"/>
          </ac:spMkLst>
        </pc:spChg>
      </pc:sldChg>
      <pc:sldChg chg="modSp add del mod">
        <pc:chgData name="Hills-Bunnell, Daniel@Energy" userId="b205e8a8-704e-4769-b58e-65e544ccd151" providerId="ADAL" clId="{E24A4862-C2D2-4941-A191-85B11671C414}" dt="2023-10-03T19:25:56.712" v="816" actId="20577"/>
        <pc:sldMkLst>
          <pc:docMk/>
          <pc:sldMk cId="1843064915" sldId="270"/>
        </pc:sldMkLst>
        <pc:spChg chg="mod">
          <ac:chgData name="Hills-Bunnell, Daniel@Energy" userId="b205e8a8-704e-4769-b58e-65e544ccd151" providerId="ADAL" clId="{E24A4862-C2D2-4941-A191-85B11671C414}" dt="2023-10-03T19:25:47.538" v="814" actId="313"/>
          <ac:spMkLst>
            <pc:docMk/>
            <pc:sldMk cId="1843064915" sldId="270"/>
            <ac:spMk id="2" creationId="{7C5E9A18-5F14-609B-F9E7-A28205129219}"/>
          </ac:spMkLst>
        </pc:spChg>
        <pc:spChg chg="mod">
          <ac:chgData name="Hills-Bunnell, Daniel@Energy" userId="b205e8a8-704e-4769-b58e-65e544ccd151" providerId="ADAL" clId="{E24A4862-C2D2-4941-A191-85B11671C414}" dt="2023-10-03T19:25:56.712" v="816" actId="20577"/>
          <ac:spMkLst>
            <pc:docMk/>
            <pc:sldMk cId="1843064915" sldId="270"/>
            <ac:spMk id="3" creationId="{E9537D1B-AB63-1D7B-F541-11CF508D1FF8}"/>
          </ac:spMkLst>
        </pc:spChg>
      </pc:sldChg>
      <pc:sldChg chg="modSp add del mod">
        <pc:chgData name="Hills-Bunnell, Daniel@Energy" userId="b205e8a8-704e-4769-b58e-65e544ccd151" providerId="ADAL" clId="{E24A4862-C2D2-4941-A191-85B11671C414}" dt="2023-10-03T18:50:15.320" v="451" actId="20577"/>
        <pc:sldMkLst>
          <pc:docMk/>
          <pc:sldMk cId="2751409716" sldId="272"/>
        </pc:sldMkLst>
        <pc:spChg chg="mod">
          <ac:chgData name="Hills-Bunnell, Daniel@Energy" userId="b205e8a8-704e-4769-b58e-65e544ccd151" providerId="ADAL" clId="{E24A4862-C2D2-4941-A191-85B11671C414}" dt="2023-10-03T18:50:02.731" v="408" actId="20577"/>
          <ac:spMkLst>
            <pc:docMk/>
            <pc:sldMk cId="2751409716" sldId="272"/>
            <ac:spMk id="2" creationId="{9C12D21C-105D-3E43-B567-0976D81D7648}"/>
          </ac:spMkLst>
        </pc:spChg>
        <pc:spChg chg="mod">
          <ac:chgData name="Hills-Bunnell, Daniel@Energy" userId="b205e8a8-704e-4769-b58e-65e544ccd151" providerId="ADAL" clId="{E24A4862-C2D2-4941-A191-85B11671C414}" dt="2023-10-03T18:50:15.320" v="451" actId="20577"/>
          <ac:spMkLst>
            <pc:docMk/>
            <pc:sldMk cId="2751409716" sldId="272"/>
            <ac:spMk id="3" creationId="{2E4B5EA7-DC90-7744-BA82-A7B28E9F7194}"/>
          </ac:spMkLst>
        </pc:spChg>
      </pc:sldChg>
      <pc:sldChg chg="addSp delSp modSp add del mod">
        <pc:chgData name="Hills-Bunnell, Daniel@Energy" userId="b205e8a8-704e-4769-b58e-65e544ccd151" providerId="ADAL" clId="{E24A4862-C2D2-4941-A191-85B11671C414}" dt="2023-10-05T19:22:59.734" v="2989" actId="20577"/>
        <pc:sldMkLst>
          <pc:docMk/>
          <pc:sldMk cId="100028384" sldId="274"/>
        </pc:sldMkLst>
        <pc:spChg chg="mod">
          <ac:chgData name="Hills-Bunnell, Daniel@Energy" userId="b205e8a8-704e-4769-b58e-65e544ccd151" providerId="ADAL" clId="{E24A4862-C2D2-4941-A191-85B11671C414}" dt="2023-10-03T18:45:27.898" v="99" actId="313"/>
          <ac:spMkLst>
            <pc:docMk/>
            <pc:sldMk cId="100028384" sldId="274"/>
            <ac:spMk id="2" creationId="{4229D29F-C360-4DCB-829F-2A90AB45ED3E}"/>
          </ac:spMkLst>
        </pc:spChg>
        <pc:spChg chg="add del">
          <ac:chgData name="Hills-Bunnell, Daniel@Energy" userId="b205e8a8-704e-4769-b58e-65e544ccd151" providerId="ADAL" clId="{E24A4862-C2D2-4941-A191-85B11671C414}" dt="2023-10-04T17:41:52.416" v="2467"/>
          <ac:spMkLst>
            <pc:docMk/>
            <pc:sldMk cId="100028384" sldId="274"/>
            <ac:spMk id="3" creationId="{B2B62AB4-0017-4B80-A199-374F55AFCB88}"/>
          </ac:spMkLst>
        </pc:spChg>
        <pc:spChg chg="mod">
          <ac:chgData name="Hills-Bunnell, Daniel@Energy" userId="b205e8a8-704e-4769-b58e-65e544ccd151" providerId="ADAL" clId="{E24A4862-C2D2-4941-A191-85B11671C414}" dt="2023-10-05T19:22:59.734" v="2989" actId="20577"/>
          <ac:spMkLst>
            <pc:docMk/>
            <pc:sldMk cId="100028384" sldId="274"/>
            <ac:spMk id="4" creationId="{57F49990-545D-423E-8ED3-74FC6EAD083F}"/>
          </ac:spMkLst>
        </pc:spChg>
        <pc:spChg chg="del">
          <ac:chgData name="Hills-Bunnell, Daniel@Energy" userId="b205e8a8-704e-4769-b58e-65e544ccd151" providerId="ADAL" clId="{E24A4862-C2D2-4941-A191-85B11671C414}" dt="2023-10-03T18:47:37.797" v="179" actId="478"/>
          <ac:spMkLst>
            <pc:docMk/>
            <pc:sldMk cId="100028384" sldId="274"/>
            <ac:spMk id="9" creationId="{52284BC2-EBEC-46FE-9B1F-4B4A2BB8EC16}"/>
          </ac:spMkLst>
        </pc:spChg>
        <pc:spChg chg="del mod">
          <ac:chgData name="Hills-Bunnell, Daniel@Energy" userId="b205e8a8-704e-4769-b58e-65e544ccd151" providerId="ADAL" clId="{E24A4862-C2D2-4941-A191-85B11671C414}" dt="2023-10-03T18:47:40.819" v="182" actId="478"/>
          <ac:spMkLst>
            <pc:docMk/>
            <pc:sldMk cId="100028384" sldId="274"/>
            <ac:spMk id="10" creationId="{890F95C0-F995-44F3-908C-CD04052B394B}"/>
          </ac:spMkLst>
        </pc:spChg>
        <pc:spChg chg="add del mod">
          <ac:chgData name="Hills-Bunnell, Daniel@Energy" userId="b205e8a8-704e-4769-b58e-65e544ccd151" providerId="ADAL" clId="{E24A4862-C2D2-4941-A191-85B11671C414}" dt="2023-10-04T17:41:59.254" v="2469" actId="478"/>
          <ac:spMkLst>
            <pc:docMk/>
            <pc:sldMk cId="100028384" sldId="274"/>
            <ac:spMk id="12" creationId="{A894DCCF-D901-F7F2-6680-52DB3E9B13EA}"/>
          </ac:spMkLst>
        </pc:spChg>
        <pc:graphicFrameChg chg="del modGraphic">
          <ac:chgData name="Hills-Bunnell, Daniel@Energy" userId="b205e8a8-704e-4769-b58e-65e544ccd151" providerId="ADAL" clId="{E24A4862-C2D2-4941-A191-85B11671C414}" dt="2023-10-04T17:42:04.799" v="2470" actId="478"/>
          <ac:graphicFrameMkLst>
            <pc:docMk/>
            <pc:sldMk cId="100028384" sldId="274"/>
            <ac:graphicFrameMk id="6" creationId="{7A925A9E-843E-4996-B3A2-B3E81D04C180}"/>
          </ac:graphicFrameMkLst>
        </pc:graphicFrameChg>
        <pc:picChg chg="add del mod">
          <ac:chgData name="Hills-Bunnell, Daniel@Energy" userId="b205e8a8-704e-4769-b58e-65e544ccd151" providerId="ADAL" clId="{E24A4862-C2D2-4941-A191-85B11671C414}" dt="2023-10-04T17:41:55.505" v="2468" actId="478"/>
          <ac:picMkLst>
            <pc:docMk/>
            <pc:sldMk cId="100028384" sldId="274"/>
            <ac:picMk id="8" creationId="{986EBB76-0871-3254-0A1D-00969437B351}"/>
          </ac:picMkLst>
        </pc:picChg>
        <pc:picChg chg="add mod">
          <ac:chgData name="Hills-Bunnell, Daniel@Energy" userId="b205e8a8-704e-4769-b58e-65e544ccd151" providerId="ADAL" clId="{E24A4862-C2D2-4941-A191-85B11671C414}" dt="2023-10-04T17:42:23.393" v="2474" actId="1076"/>
          <ac:picMkLst>
            <pc:docMk/>
            <pc:sldMk cId="100028384" sldId="274"/>
            <ac:picMk id="14" creationId="{BB0F956C-AC6B-63E1-6292-F5BE916F7D3A}"/>
          </ac:picMkLst>
        </pc:picChg>
      </pc:sldChg>
      <pc:sldChg chg="add del">
        <pc:chgData name="Hills-Bunnell, Daniel@Energy" userId="b205e8a8-704e-4769-b58e-65e544ccd151" providerId="ADAL" clId="{E24A4862-C2D2-4941-A191-85B11671C414}" dt="2023-10-04T17:26:05.675" v="2208" actId="2696"/>
        <pc:sldMkLst>
          <pc:docMk/>
          <pc:sldMk cId="912296271" sldId="275"/>
        </pc:sldMkLst>
      </pc:sldChg>
      <pc:sldChg chg="add del">
        <pc:chgData name="Hills-Bunnell, Daniel@Energy" userId="b205e8a8-704e-4769-b58e-65e544ccd151" providerId="ADAL" clId="{E24A4862-C2D2-4941-A191-85B11671C414}" dt="2023-10-04T17:26:06.556" v="2209" actId="2696"/>
        <pc:sldMkLst>
          <pc:docMk/>
          <pc:sldMk cId="1307439132" sldId="276"/>
        </pc:sldMkLst>
      </pc:sldChg>
      <pc:sldChg chg="modSp add del mod">
        <pc:chgData name="Hills-Bunnell, Daniel@Energy" userId="b205e8a8-704e-4769-b58e-65e544ccd151" providerId="ADAL" clId="{E24A4862-C2D2-4941-A191-85B11671C414}" dt="2023-10-03T19:28:23.218" v="851" actId="20577"/>
        <pc:sldMkLst>
          <pc:docMk/>
          <pc:sldMk cId="586443965" sldId="280"/>
        </pc:sldMkLst>
        <pc:spChg chg="mod">
          <ac:chgData name="Hills-Bunnell, Daniel@Energy" userId="b205e8a8-704e-4769-b58e-65e544ccd151" providerId="ADAL" clId="{E24A4862-C2D2-4941-A191-85B11671C414}" dt="2023-10-03T19:28:23.218" v="851" actId="20577"/>
          <ac:spMkLst>
            <pc:docMk/>
            <pc:sldMk cId="586443965" sldId="280"/>
            <ac:spMk id="3" creationId="{D16E0C9B-2B7C-20F6-E7C1-72FB8D5B19FB}"/>
          </ac:spMkLst>
        </pc:spChg>
      </pc:sldChg>
      <pc:sldChg chg="add del">
        <pc:chgData name="Hills-Bunnell, Daniel@Energy" userId="b205e8a8-704e-4769-b58e-65e544ccd151" providerId="ADAL" clId="{E24A4862-C2D2-4941-A191-85B11671C414}" dt="2023-10-03T18:44:31.393" v="80"/>
        <pc:sldMkLst>
          <pc:docMk/>
          <pc:sldMk cId="1734764695" sldId="281"/>
        </pc:sldMkLst>
      </pc:sldChg>
      <pc:sldChg chg="add del">
        <pc:chgData name="Hills-Bunnell, Daniel@Energy" userId="b205e8a8-704e-4769-b58e-65e544ccd151" providerId="ADAL" clId="{E24A4862-C2D2-4941-A191-85B11671C414}" dt="2023-10-03T18:44:31.393" v="80"/>
        <pc:sldMkLst>
          <pc:docMk/>
          <pc:sldMk cId="1046665606" sldId="282"/>
        </pc:sldMkLst>
      </pc:sldChg>
      <pc:sldChg chg="modSp add del mod">
        <pc:chgData name="Hills-Bunnell, Daniel@Energy" userId="b205e8a8-704e-4769-b58e-65e544ccd151" providerId="ADAL" clId="{E24A4862-C2D2-4941-A191-85B11671C414}" dt="2023-10-05T21:14:33.263" v="3020" actId="20577"/>
        <pc:sldMkLst>
          <pc:docMk/>
          <pc:sldMk cId="3803305973" sldId="284"/>
        </pc:sldMkLst>
        <pc:spChg chg="mod">
          <ac:chgData name="Hills-Bunnell, Daniel@Energy" userId="b205e8a8-704e-4769-b58e-65e544ccd151" providerId="ADAL" clId="{E24A4862-C2D2-4941-A191-85B11671C414}" dt="2023-10-05T21:14:33.263" v="3020" actId="20577"/>
          <ac:spMkLst>
            <pc:docMk/>
            <pc:sldMk cId="3803305973" sldId="284"/>
            <ac:spMk id="2" creationId="{9C12D21C-105D-3E43-B567-0976D81D7648}"/>
          </ac:spMkLst>
        </pc:spChg>
      </pc:sldChg>
      <pc:sldChg chg="add del">
        <pc:chgData name="Hills-Bunnell, Daniel@Energy" userId="b205e8a8-704e-4769-b58e-65e544ccd151" providerId="ADAL" clId="{E24A4862-C2D2-4941-A191-85B11671C414}" dt="2023-10-03T18:44:31.393" v="80"/>
        <pc:sldMkLst>
          <pc:docMk/>
          <pc:sldMk cId="38143976" sldId="285"/>
        </pc:sldMkLst>
      </pc:sldChg>
      <pc:sldChg chg="modSp add del mod">
        <pc:chgData name="Hills-Bunnell, Daniel@Energy" userId="b205e8a8-704e-4769-b58e-65e544ccd151" providerId="ADAL" clId="{E24A4862-C2D2-4941-A191-85B11671C414}" dt="2023-10-04T17:25:22.086" v="2207" actId="20577"/>
        <pc:sldMkLst>
          <pc:docMk/>
          <pc:sldMk cId="610048138" sldId="286"/>
        </pc:sldMkLst>
        <pc:graphicFrameChg chg="mod modGraphic">
          <ac:chgData name="Hills-Bunnell, Daniel@Energy" userId="b205e8a8-704e-4769-b58e-65e544ccd151" providerId="ADAL" clId="{E24A4862-C2D2-4941-A191-85B11671C414}" dt="2023-10-04T17:25:22.086" v="2207" actId="20577"/>
          <ac:graphicFrameMkLst>
            <pc:docMk/>
            <pc:sldMk cId="610048138" sldId="286"/>
            <ac:graphicFrameMk id="5" creationId="{C1B5219F-EEE2-DD67-E09A-73177037034E}"/>
          </ac:graphicFrameMkLst>
        </pc:graphicFrameChg>
      </pc:sldChg>
      <pc:sldChg chg="add del">
        <pc:chgData name="Hills-Bunnell, Daniel@Energy" userId="b205e8a8-704e-4769-b58e-65e544ccd151" providerId="ADAL" clId="{E24A4862-C2D2-4941-A191-85B11671C414}" dt="2023-10-04T17:12:18.817" v="1587" actId="2696"/>
        <pc:sldMkLst>
          <pc:docMk/>
          <pc:sldMk cId="1802378658" sldId="287"/>
        </pc:sldMkLst>
      </pc:sldChg>
      <pc:sldChg chg="modSp add del mod">
        <pc:chgData name="Hills-Bunnell, Daniel@Energy" userId="b205e8a8-704e-4769-b58e-65e544ccd151" providerId="ADAL" clId="{E24A4862-C2D2-4941-A191-85B11671C414}" dt="2023-10-05T17:33:08.559" v="2918" actId="2696"/>
        <pc:sldMkLst>
          <pc:docMk/>
          <pc:sldMk cId="2152448247" sldId="288"/>
        </pc:sldMkLst>
        <pc:spChg chg="mod">
          <ac:chgData name="Hills-Bunnell, Daniel@Energy" userId="b205e8a8-704e-4769-b58e-65e544ccd151" providerId="ADAL" clId="{E24A4862-C2D2-4941-A191-85B11671C414}" dt="2023-10-03T18:48:46.137" v="304" actId="20577"/>
          <ac:spMkLst>
            <pc:docMk/>
            <pc:sldMk cId="2152448247" sldId="288"/>
            <ac:spMk id="2" creationId="{87538303-7F0F-455A-9449-436AE733058D}"/>
          </ac:spMkLst>
        </pc:spChg>
        <pc:spChg chg="mod">
          <ac:chgData name="Hills-Bunnell, Daniel@Energy" userId="b205e8a8-704e-4769-b58e-65e544ccd151" providerId="ADAL" clId="{E24A4862-C2D2-4941-A191-85B11671C414}" dt="2023-10-03T18:49:06.503" v="347" actId="20577"/>
          <ac:spMkLst>
            <pc:docMk/>
            <pc:sldMk cId="2152448247" sldId="288"/>
            <ac:spMk id="3" creationId="{7A9D388A-8341-49C0-BCAF-AD7B95476267}"/>
          </ac:spMkLst>
        </pc:spChg>
      </pc:sldChg>
      <pc:sldChg chg="add del">
        <pc:chgData name="Hills-Bunnell, Daniel@Energy" userId="b205e8a8-704e-4769-b58e-65e544ccd151" providerId="ADAL" clId="{E24A4862-C2D2-4941-A191-85B11671C414}" dt="2023-10-03T18:50:22.143" v="453"/>
        <pc:sldMkLst>
          <pc:docMk/>
          <pc:sldMk cId="1728135235" sldId="289"/>
        </pc:sldMkLst>
      </pc:sldChg>
      <pc:sldChg chg="modSp add mod ord">
        <pc:chgData name="Hills-Bunnell, Daniel@Energy" userId="b205e8a8-704e-4769-b58e-65e544ccd151" providerId="ADAL" clId="{E24A4862-C2D2-4941-A191-85B11671C414}" dt="2023-10-04T17:52:13.414" v="2836" actId="20578"/>
        <pc:sldMkLst>
          <pc:docMk/>
          <pc:sldMk cId="4061646927" sldId="289"/>
        </pc:sldMkLst>
        <pc:spChg chg="mod">
          <ac:chgData name="Hills-Bunnell, Daniel@Energy" userId="b205e8a8-704e-4769-b58e-65e544ccd151" providerId="ADAL" clId="{E24A4862-C2D2-4941-A191-85B11671C414}" dt="2023-10-03T19:17:32.162" v="517" actId="20577"/>
          <ac:spMkLst>
            <pc:docMk/>
            <pc:sldMk cId="4061646927" sldId="289"/>
            <ac:spMk id="2" creationId="{7C5E9A18-5F14-609B-F9E7-A28205129219}"/>
          </ac:spMkLst>
        </pc:spChg>
        <pc:spChg chg="mod">
          <ac:chgData name="Hills-Bunnell, Daniel@Energy" userId="b205e8a8-704e-4769-b58e-65e544ccd151" providerId="ADAL" clId="{E24A4862-C2D2-4941-A191-85B11671C414}" dt="2023-10-03T19:20:51.711" v="707" actId="20577"/>
          <ac:spMkLst>
            <pc:docMk/>
            <pc:sldMk cId="4061646927" sldId="289"/>
            <ac:spMk id="3" creationId="{E9537D1B-AB63-1D7B-F541-11CF508D1FF8}"/>
          </ac:spMkLst>
        </pc:spChg>
      </pc:sldChg>
      <pc:sldChg chg="addSp delSp modSp add mod">
        <pc:chgData name="Hills-Bunnell, Daniel@Energy" userId="b205e8a8-704e-4769-b58e-65e544ccd151" providerId="ADAL" clId="{E24A4862-C2D2-4941-A191-85B11671C414}" dt="2023-10-04T17:50:38.162" v="2732" actId="20577"/>
        <pc:sldMkLst>
          <pc:docMk/>
          <pc:sldMk cId="3504624937" sldId="290"/>
        </pc:sldMkLst>
        <pc:spChg chg="mod">
          <ac:chgData name="Hills-Bunnell, Daniel@Energy" userId="b205e8a8-704e-4769-b58e-65e544ccd151" providerId="ADAL" clId="{E24A4862-C2D2-4941-A191-85B11671C414}" dt="2023-10-03T19:24:03.559" v="758" actId="20577"/>
          <ac:spMkLst>
            <pc:docMk/>
            <pc:sldMk cId="3504624937" sldId="290"/>
            <ac:spMk id="2" creationId="{7C5E9A18-5F14-609B-F9E7-A28205129219}"/>
          </ac:spMkLst>
        </pc:spChg>
        <pc:spChg chg="mod">
          <ac:chgData name="Hills-Bunnell, Daniel@Energy" userId="b205e8a8-704e-4769-b58e-65e544ccd151" providerId="ADAL" clId="{E24A4862-C2D2-4941-A191-85B11671C414}" dt="2023-10-04T17:50:38.162" v="2732" actId="20577"/>
          <ac:spMkLst>
            <pc:docMk/>
            <pc:sldMk cId="3504624937" sldId="290"/>
            <ac:spMk id="3" creationId="{E9537D1B-AB63-1D7B-F541-11CF508D1FF8}"/>
          </ac:spMkLst>
        </pc:spChg>
        <pc:spChg chg="add del mod">
          <ac:chgData name="Hills-Bunnell, Daniel@Energy" userId="b205e8a8-704e-4769-b58e-65e544ccd151" providerId="ADAL" clId="{E24A4862-C2D2-4941-A191-85B11671C414}" dt="2023-10-03T22:36:43.707" v="1013"/>
          <ac:spMkLst>
            <pc:docMk/>
            <pc:sldMk cId="3504624937" sldId="290"/>
            <ac:spMk id="5" creationId="{E0B86C04-6C33-91D3-EB50-5EEEECCF0703}"/>
          </ac:spMkLst>
        </pc:spChg>
        <pc:spChg chg="add del mod">
          <ac:chgData name="Hills-Bunnell, Daniel@Energy" userId="b205e8a8-704e-4769-b58e-65e544ccd151" providerId="ADAL" clId="{E24A4862-C2D2-4941-A191-85B11671C414}" dt="2023-10-04T17:45:15.258" v="2676"/>
          <ac:spMkLst>
            <pc:docMk/>
            <pc:sldMk cId="3504624937" sldId="290"/>
            <ac:spMk id="6" creationId="{3D48A04A-14BC-9075-4FE1-33B84C8EDD67}"/>
          </ac:spMkLst>
        </pc:spChg>
        <pc:spChg chg="add del mod">
          <ac:chgData name="Hills-Bunnell, Daniel@Energy" userId="b205e8a8-704e-4769-b58e-65e544ccd151" providerId="ADAL" clId="{E24A4862-C2D2-4941-A191-85B11671C414}" dt="2023-10-04T17:48:13.395" v="2682" actId="767"/>
          <ac:spMkLst>
            <pc:docMk/>
            <pc:sldMk cId="3504624937" sldId="290"/>
            <ac:spMk id="7" creationId="{8E30885F-2957-7A2B-4C29-AF310BE4AB53}"/>
          </ac:spMkLst>
        </pc:spChg>
      </pc:sldChg>
      <pc:sldChg chg="modSp add mod">
        <pc:chgData name="Hills-Bunnell, Daniel@Energy" userId="b205e8a8-704e-4769-b58e-65e544ccd151" providerId="ADAL" clId="{E24A4862-C2D2-4941-A191-85B11671C414}" dt="2023-10-04T17:51:57.078" v="2835" actId="20577"/>
        <pc:sldMkLst>
          <pc:docMk/>
          <pc:sldMk cId="604907510" sldId="291"/>
        </pc:sldMkLst>
        <pc:spChg chg="mod">
          <ac:chgData name="Hills-Bunnell, Daniel@Energy" userId="b205e8a8-704e-4769-b58e-65e544ccd151" providerId="ADAL" clId="{E24A4862-C2D2-4941-A191-85B11671C414}" dt="2023-10-03T19:24:15.371" v="776" actId="20577"/>
          <ac:spMkLst>
            <pc:docMk/>
            <pc:sldMk cId="604907510" sldId="291"/>
            <ac:spMk id="2" creationId="{7C5E9A18-5F14-609B-F9E7-A28205129219}"/>
          </ac:spMkLst>
        </pc:spChg>
        <pc:spChg chg="mod">
          <ac:chgData name="Hills-Bunnell, Daniel@Energy" userId="b205e8a8-704e-4769-b58e-65e544ccd151" providerId="ADAL" clId="{E24A4862-C2D2-4941-A191-85B11671C414}" dt="2023-10-04T17:51:57.078" v="2835" actId="20577"/>
          <ac:spMkLst>
            <pc:docMk/>
            <pc:sldMk cId="604907510" sldId="291"/>
            <ac:spMk id="3" creationId="{E9537D1B-AB63-1D7B-F541-11CF508D1FF8}"/>
          </ac:spMkLst>
        </pc:spChg>
      </pc:sldChg>
      <pc:sldChg chg="add del">
        <pc:chgData name="Hills-Bunnell, Daniel@Energy" userId="b205e8a8-704e-4769-b58e-65e544ccd151" providerId="ADAL" clId="{E24A4862-C2D2-4941-A191-85B11671C414}" dt="2023-10-03T22:37:38.900" v="1015"/>
        <pc:sldMkLst>
          <pc:docMk/>
          <pc:sldMk cId="1068917302" sldId="292"/>
        </pc:sldMkLst>
      </pc:sldChg>
      <pc:sldChg chg="delSp modSp add mod">
        <pc:chgData name="Hills-Bunnell, Daniel@Energy" userId="b205e8a8-704e-4769-b58e-65e544ccd151" providerId="ADAL" clId="{E24A4862-C2D2-4941-A191-85B11671C414}" dt="2023-10-04T17:30:09.105" v="2454" actId="20577"/>
        <pc:sldMkLst>
          <pc:docMk/>
          <pc:sldMk cId="1445591184" sldId="292"/>
        </pc:sldMkLst>
        <pc:spChg chg="mod">
          <ac:chgData name="Hills-Bunnell, Daniel@Energy" userId="b205e8a8-704e-4769-b58e-65e544ccd151" providerId="ADAL" clId="{E24A4862-C2D2-4941-A191-85B11671C414}" dt="2023-10-03T22:37:56.720" v="1059" actId="20577"/>
          <ac:spMkLst>
            <pc:docMk/>
            <pc:sldMk cId="1445591184" sldId="292"/>
            <ac:spMk id="2" creationId="{87538303-7F0F-455A-9449-436AE733058D}"/>
          </ac:spMkLst>
        </pc:spChg>
        <pc:spChg chg="mod">
          <ac:chgData name="Hills-Bunnell, Daniel@Energy" userId="b205e8a8-704e-4769-b58e-65e544ccd151" providerId="ADAL" clId="{E24A4862-C2D2-4941-A191-85B11671C414}" dt="2023-10-04T17:30:09.105" v="2454" actId="20577"/>
          <ac:spMkLst>
            <pc:docMk/>
            <pc:sldMk cId="1445591184" sldId="292"/>
            <ac:spMk id="3" creationId="{7A9D388A-8341-49C0-BCAF-AD7B95476267}"/>
          </ac:spMkLst>
        </pc:spChg>
        <pc:spChg chg="del mod">
          <ac:chgData name="Hills-Bunnell, Daniel@Energy" userId="b205e8a8-704e-4769-b58e-65e544ccd151" providerId="ADAL" clId="{E24A4862-C2D2-4941-A191-85B11671C414}" dt="2023-10-03T23:20:49.856" v="1211" actId="478"/>
          <ac:spMkLst>
            <pc:docMk/>
            <pc:sldMk cId="1445591184" sldId="292"/>
            <ac:spMk id="5" creationId="{8AC9EEF1-B037-3387-737C-21D67F818928}"/>
          </ac:spMkLst>
        </pc:spChg>
      </pc:sldChg>
      <pc:sldChg chg="modSp add mod">
        <pc:chgData name="Hills-Bunnell, Daniel@Energy" userId="b205e8a8-704e-4769-b58e-65e544ccd151" providerId="ADAL" clId="{E24A4862-C2D2-4941-A191-85B11671C414}" dt="2023-10-04T17:11:45.059" v="1566" actId="20577"/>
        <pc:sldMkLst>
          <pc:docMk/>
          <pc:sldMk cId="980193010" sldId="293"/>
        </pc:sldMkLst>
        <pc:spChg chg="mod">
          <ac:chgData name="Hills-Bunnell, Daniel@Energy" userId="b205e8a8-704e-4769-b58e-65e544ccd151" providerId="ADAL" clId="{E24A4862-C2D2-4941-A191-85B11671C414}" dt="2023-10-04T16:45:23.156" v="1289" actId="20577"/>
          <ac:spMkLst>
            <pc:docMk/>
            <pc:sldMk cId="980193010" sldId="293"/>
            <ac:spMk id="2" creationId="{87538303-7F0F-455A-9449-436AE733058D}"/>
          </ac:spMkLst>
        </pc:spChg>
        <pc:spChg chg="mod">
          <ac:chgData name="Hills-Bunnell, Daniel@Energy" userId="b205e8a8-704e-4769-b58e-65e544ccd151" providerId="ADAL" clId="{E24A4862-C2D2-4941-A191-85B11671C414}" dt="2023-10-04T17:11:45.059" v="1566" actId="20577"/>
          <ac:spMkLst>
            <pc:docMk/>
            <pc:sldMk cId="980193010" sldId="293"/>
            <ac:spMk id="3" creationId="{7A9D388A-8341-49C0-BCAF-AD7B95476267}"/>
          </ac:spMkLst>
        </pc:spChg>
      </pc:sldChg>
      <pc:sldChg chg="add del">
        <pc:chgData name="Hills-Bunnell, Daniel@Energy" userId="b205e8a8-704e-4769-b58e-65e544ccd151" providerId="ADAL" clId="{E24A4862-C2D2-4941-A191-85B11671C414}" dt="2023-10-04T16:36:25.602" v="1276"/>
        <pc:sldMkLst>
          <pc:docMk/>
          <pc:sldMk cId="2958959252" sldId="293"/>
        </pc:sldMkLst>
      </pc:sldChg>
      <pc:sldChg chg="modSp add mod">
        <pc:chgData name="Hills-Bunnell, Daniel@Energy" userId="b205e8a8-704e-4769-b58e-65e544ccd151" providerId="ADAL" clId="{E24A4862-C2D2-4941-A191-85B11671C414}" dt="2023-10-05T17:33:21.152" v="2929" actId="20577"/>
        <pc:sldMkLst>
          <pc:docMk/>
          <pc:sldMk cId="1123478487" sldId="296"/>
        </pc:sldMkLst>
        <pc:spChg chg="mod">
          <ac:chgData name="Hills-Bunnell, Daniel@Energy" userId="b205e8a8-704e-4769-b58e-65e544ccd151" providerId="ADAL" clId="{E24A4862-C2D2-4941-A191-85B11671C414}" dt="2023-10-05T17:33:21.152" v="2929" actId="20577"/>
          <ac:spMkLst>
            <pc:docMk/>
            <pc:sldMk cId="1123478487" sldId="296"/>
            <ac:spMk id="2" creationId="{9C12D21C-105D-3E43-B567-0976D81D7648}"/>
          </ac:spMkLst>
        </pc:spChg>
      </pc:sldChg>
      <pc:sldChg chg="add del">
        <pc:chgData name="Hills-Bunnell, Daniel@Energy" userId="b205e8a8-704e-4769-b58e-65e544ccd151" providerId="ADAL" clId="{E24A4862-C2D2-4941-A191-85B11671C414}" dt="2023-10-05T17:33:18.596" v="2920"/>
        <pc:sldMkLst>
          <pc:docMk/>
          <pc:sldMk cId="4107734182" sldId="296"/>
        </pc:sldMkLst>
      </pc:sldChg>
      <pc:sldChg chg="add del">
        <pc:chgData name="Hills-Bunnell, Daniel@Energy" userId="b205e8a8-704e-4769-b58e-65e544ccd151" providerId="ADAL" clId="{E24A4862-C2D2-4941-A191-85B11671C414}" dt="2023-10-05T17:34:53.572" v="2931"/>
        <pc:sldMkLst>
          <pc:docMk/>
          <pc:sldMk cId="3861761074" sldId="297"/>
        </pc:sldMkLst>
      </pc:sldChg>
      <pc:sldChg chg="add del">
        <pc:chgData name="Hills-Bunnell, Daniel@Energy" userId="b205e8a8-704e-4769-b58e-65e544ccd151" providerId="ADAL" clId="{E24A4862-C2D2-4941-A191-85B11671C414}" dt="2023-10-05T17:36:46.181" v="2949" actId="2696"/>
        <pc:sldMkLst>
          <pc:docMk/>
          <pc:sldMk cId="4173887789" sldId="484"/>
        </pc:sldMkLst>
      </pc:sldChg>
      <pc:sldChg chg="modSp add del mod">
        <pc:chgData name="Hills-Bunnell, Daniel@Energy" userId="b205e8a8-704e-4769-b58e-65e544ccd151" providerId="ADAL" clId="{E24A4862-C2D2-4941-A191-85B11671C414}" dt="2023-10-05T17:38:26.081" v="2966" actId="20577"/>
        <pc:sldMkLst>
          <pc:docMk/>
          <pc:sldMk cId="2252806793" sldId="485"/>
        </pc:sldMkLst>
        <pc:spChg chg="mod">
          <ac:chgData name="Hills-Bunnell, Daniel@Energy" userId="b205e8a8-704e-4769-b58e-65e544ccd151" providerId="ADAL" clId="{E24A4862-C2D2-4941-A191-85B11671C414}" dt="2023-10-05T17:38:26.081" v="2966" actId="20577"/>
          <ac:spMkLst>
            <pc:docMk/>
            <pc:sldMk cId="2252806793" sldId="485"/>
            <ac:spMk id="19" creationId="{3578183E-C362-AF33-1A6A-801E2C193FCC}"/>
          </ac:spMkLst>
        </pc:spChg>
      </pc:sldChg>
      <pc:sldChg chg="add del">
        <pc:chgData name="Hills-Bunnell, Daniel@Energy" userId="b205e8a8-704e-4769-b58e-65e544ccd151" providerId="ADAL" clId="{E24A4862-C2D2-4941-A191-85B11671C414}" dt="2023-10-05T17:36:30.382" v="2936"/>
        <pc:sldMkLst>
          <pc:docMk/>
          <pc:sldMk cId="3366635012" sldId="486"/>
        </pc:sldMkLst>
      </pc:sldChg>
      <pc:sldChg chg="add del">
        <pc:chgData name="Hills-Bunnell, Daniel@Energy" userId="b205e8a8-704e-4769-b58e-65e544ccd151" providerId="ADAL" clId="{E24A4862-C2D2-4941-A191-85B11671C414}" dt="2023-10-05T17:37:40.646" v="2965" actId="2696"/>
        <pc:sldMkLst>
          <pc:docMk/>
          <pc:sldMk cId="2889191159" sldId="487"/>
        </pc:sldMkLst>
      </pc:sldChg>
      <pc:sldChg chg="add del">
        <pc:chgData name="Hills-Bunnell, Daniel@Energy" userId="b205e8a8-704e-4769-b58e-65e544ccd151" providerId="ADAL" clId="{E24A4862-C2D2-4941-A191-85B11671C414}" dt="2023-10-05T17:36:30.382" v="2936"/>
        <pc:sldMkLst>
          <pc:docMk/>
          <pc:sldMk cId="1345336068" sldId="488"/>
        </pc:sldMkLst>
      </pc:sldChg>
      <pc:sldChg chg="modSp add del mod">
        <pc:chgData name="Hills-Bunnell, Daniel@Energy" userId="b205e8a8-704e-4769-b58e-65e544ccd151" providerId="ADAL" clId="{E24A4862-C2D2-4941-A191-85B11671C414}" dt="2023-10-05T17:37:02.580" v="2960" actId="20577"/>
        <pc:sldMkLst>
          <pc:docMk/>
          <pc:sldMk cId="1824642915" sldId="489"/>
        </pc:sldMkLst>
        <pc:spChg chg="mod">
          <ac:chgData name="Hills-Bunnell, Daniel@Energy" userId="b205e8a8-704e-4769-b58e-65e544ccd151" providerId="ADAL" clId="{E24A4862-C2D2-4941-A191-85B11671C414}" dt="2023-10-05T17:37:02.580" v="2960" actId="20577"/>
          <ac:spMkLst>
            <pc:docMk/>
            <pc:sldMk cId="1824642915" sldId="489"/>
            <ac:spMk id="2" creationId="{3C137C0D-B6BE-FAD2-EF1A-653482BE7FD3}"/>
          </ac:spMkLst>
        </pc:spChg>
      </pc:sldChg>
      <pc:sldChg chg="modSp add del mod">
        <pc:chgData name="Hills-Bunnell, Daniel@Energy" userId="b205e8a8-704e-4769-b58e-65e544ccd151" providerId="ADAL" clId="{E24A4862-C2D2-4941-A191-85B11671C414}" dt="2023-10-05T17:37:07.885" v="2962" actId="20577"/>
        <pc:sldMkLst>
          <pc:docMk/>
          <pc:sldMk cId="3074565473" sldId="490"/>
        </pc:sldMkLst>
        <pc:spChg chg="mod">
          <ac:chgData name="Hills-Bunnell, Daniel@Energy" userId="b205e8a8-704e-4769-b58e-65e544ccd151" providerId="ADAL" clId="{E24A4862-C2D2-4941-A191-85B11671C414}" dt="2023-10-05T17:37:07.885" v="2962" actId="20577"/>
          <ac:spMkLst>
            <pc:docMk/>
            <pc:sldMk cId="3074565473" sldId="490"/>
            <ac:spMk id="2" creationId="{3C137C0D-B6BE-FAD2-EF1A-653482BE7FD3}"/>
          </ac:spMkLst>
        </pc:spChg>
      </pc:sldChg>
      <pc:sldChg chg="modSp add del mod">
        <pc:chgData name="Hills-Bunnell, Daniel@Energy" userId="b205e8a8-704e-4769-b58e-65e544ccd151" providerId="ADAL" clId="{E24A4862-C2D2-4941-A191-85B11671C414}" dt="2023-10-05T17:37:10.647" v="2964" actId="20577"/>
        <pc:sldMkLst>
          <pc:docMk/>
          <pc:sldMk cId="3723661772" sldId="491"/>
        </pc:sldMkLst>
        <pc:spChg chg="mod">
          <ac:chgData name="Hills-Bunnell, Daniel@Energy" userId="b205e8a8-704e-4769-b58e-65e544ccd151" providerId="ADAL" clId="{E24A4862-C2D2-4941-A191-85B11671C414}" dt="2023-10-05T17:37:10.647" v="2964" actId="20577"/>
          <ac:spMkLst>
            <pc:docMk/>
            <pc:sldMk cId="3723661772" sldId="491"/>
            <ac:spMk id="2" creationId="{3C137C0D-B6BE-FAD2-EF1A-653482BE7FD3}"/>
          </ac:spMkLst>
        </pc:spChg>
      </pc:sldChg>
      <pc:sldChg chg="add del">
        <pc:chgData name="Hills-Bunnell, Daniel@Energy" userId="b205e8a8-704e-4769-b58e-65e544ccd151" providerId="ADAL" clId="{E24A4862-C2D2-4941-A191-85B11671C414}" dt="2023-10-05T17:36:30.382" v="2936"/>
        <pc:sldMkLst>
          <pc:docMk/>
          <pc:sldMk cId="798858224" sldId="494"/>
        </pc:sldMkLst>
      </pc:sldChg>
      <pc:sldChg chg="add del">
        <pc:chgData name="Hills-Bunnell, Daniel@Energy" userId="b205e8a8-704e-4769-b58e-65e544ccd151" providerId="ADAL" clId="{E24A4862-C2D2-4941-A191-85B11671C414}" dt="2023-10-05T17:36:46.222" v="2950" actId="2696"/>
        <pc:sldMkLst>
          <pc:docMk/>
          <pc:sldMk cId="4205256155" sldId="495"/>
        </pc:sldMkLst>
      </pc:sldChg>
      <pc:sldChg chg="add del">
        <pc:chgData name="Hills-Bunnell, Daniel@Energy" userId="b205e8a8-704e-4769-b58e-65e544ccd151" providerId="ADAL" clId="{E24A4862-C2D2-4941-A191-85B11671C414}" dt="2023-10-05T17:36:30.382" v="2936"/>
        <pc:sldMkLst>
          <pc:docMk/>
          <pc:sldMk cId="3220142378" sldId="496"/>
        </pc:sldMkLst>
      </pc:sldChg>
      <pc:sldChg chg="add del">
        <pc:chgData name="Hills-Bunnell, Daniel@Energy" userId="b205e8a8-704e-4769-b58e-65e544ccd151" providerId="ADAL" clId="{E24A4862-C2D2-4941-A191-85B11671C414}" dt="2023-10-05T17:36:30.382" v="2936"/>
        <pc:sldMkLst>
          <pc:docMk/>
          <pc:sldMk cId="1364361840" sldId="497"/>
        </pc:sldMkLst>
      </pc:sldChg>
      <pc:sldChg chg="add del">
        <pc:chgData name="Hills-Bunnell, Daniel@Energy" userId="b205e8a8-704e-4769-b58e-65e544ccd151" providerId="ADAL" clId="{E24A4862-C2D2-4941-A191-85B11671C414}" dt="2023-10-05T17:36:30.382" v="2936"/>
        <pc:sldMkLst>
          <pc:docMk/>
          <pc:sldMk cId="3186839743" sldId="498"/>
        </pc:sldMkLst>
      </pc:sldChg>
      <pc:sldChg chg="add del">
        <pc:chgData name="Hills-Bunnell, Daniel@Energy" userId="b205e8a8-704e-4769-b58e-65e544ccd151" providerId="ADAL" clId="{E24A4862-C2D2-4941-A191-85B11671C414}" dt="2023-10-05T17:38:52.636" v="2967" actId="2696"/>
        <pc:sldMkLst>
          <pc:docMk/>
          <pc:sldMk cId="646771173" sldId="499"/>
        </pc:sldMkLst>
      </pc:sldChg>
      <pc:sldMasterChg chg="del delSldLayout">
        <pc:chgData name="Hills-Bunnell, Daniel@Energy" userId="b205e8a8-704e-4769-b58e-65e544ccd151" providerId="ADAL" clId="{E24A4862-C2D2-4941-A191-85B11671C414}" dt="2023-10-03T18:42:03.183" v="17" actId="2696"/>
        <pc:sldMasterMkLst>
          <pc:docMk/>
          <pc:sldMasterMk cId="2460954070" sldId="2147483660"/>
        </pc:sldMasterMkLst>
        <pc:sldLayoutChg chg="del">
          <pc:chgData name="Hills-Bunnell, Daniel@Energy" userId="b205e8a8-704e-4769-b58e-65e544ccd151" providerId="ADAL" clId="{E24A4862-C2D2-4941-A191-85B11671C414}" dt="2023-10-03T18:42:03.174" v="6" actId="269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75" v="7" actId="269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76" v="8" actId="269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77" v="9" actId="269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78" v="10" actId="269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78" v="11" actId="269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79" v="12" actId="269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80" v="13" actId="269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80" v="14" actId="269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81" v="15" actId="269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Hills-Bunnell, Daniel@Energy" userId="b205e8a8-704e-4769-b58e-65e544ccd151" providerId="ADAL" clId="{E24A4862-C2D2-4941-A191-85B11671C414}" dt="2023-10-03T18:42:03.182" v="16" actId="2696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E8_5030330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F1_51528270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F0_BFEF792A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F2_BDF350BF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E6_C8AAC60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CE-6C45-BF47-8415BD82E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3967"/>
        <c:axId val="1520782127"/>
      </c:scatterChart>
      <c:valAx>
        <c:axId val="4163967"/>
        <c:scaling>
          <c:orientation val="minMax"/>
          <c:max val="10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(ºF)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782127"/>
        <c:crosses val="autoZero"/>
        <c:crossBetween val="midCat"/>
      </c:valAx>
      <c:valAx>
        <c:axId val="1520782127"/>
        <c:scaling>
          <c:orientation val="minMax"/>
          <c:max val="3.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967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CE-6C45-BF47-8415BD82E9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dash"/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1.5</c:v>
                </c:pt>
                <c:pt idx="3">
                  <c:v>1.5</c:v>
                </c:pt>
                <c:pt idx="4">
                  <c:v>3.5</c:v>
                </c:pt>
                <c:pt idx="5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1C-3343-A277-F6C11F126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3967"/>
        <c:axId val="1520782127"/>
      </c:scatterChart>
      <c:valAx>
        <c:axId val="4163967"/>
        <c:scaling>
          <c:orientation val="minMax"/>
          <c:max val="10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(ºF)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782127"/>
        <c:crosses val="autoZero"/>
        <c:crossBetween val="midCat"/>
      </c:valAx>
      <c:valAx>
        <c:axId val="1520782127"/>
        <c:scaling>
          <c:orientation val="minMax"/>
          <c:max val="3.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967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CE-6C45-BF47-8415BD82E9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dash"/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1.5</c:v>
                </c:pt>
                <c:pt idx="3">
                  <c:v>1.5</c:v>
                </c:pt>
                <c:pt idx="4">
                  <c:v>3.5</c:v>
                </c:pt>
                <c:pt idx="5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1C-3343-A277-F6C11F126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3967"/>
        <c:axId val="1520782127"/>
      </c:scatterChart>
      <c:valAx>
        <c:axId val="4163967"/>
        <c:scaling>
          <c:orientation val="minMax"/>
          <c:max val="10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(ºF)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782127"/>
        <c:crosses val="autoZero"/>
        <c:crossBetween val="midCat"/>
      </c:valAx>
      <c:valAx>
        <c:axId val="1520782127"/>
        <c:scaling>
          <c:orientation val="minMax"/>
          <c:max val="3.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967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CE-6C45-BF47-8415BD82E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3967"/>
        <c:axId val="1520782127"/>
      </c:scatterChart>
      <c:valAx>
        <c:axId val="4163967"/>
        <c:scaling>
          <c:orientation val="minMax"/>
          <c:max val="10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(ºF)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782127"/>
        <c:crosses val="autoZero"/>
        <c:crossBetween val="midCat"/>
      </c:valAx>
      <c:valAx>
        <c:axId val="1520782127"/>
        <c:scaling>
          <c:orientation val="minMax"/>
          <c:max val="3.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967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  <c:pt idx="2">
                  <c:v>90</c:v>
                </c:pt>
                <c:pt idx="3">
                  <c:v>110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FC-B447-8364-894D3C4ED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3967"/>
        <c:axId val="1520782127"/>
      </c:scatterChart>
      <c:valAx>
        <c:axId val="4163967"/>
        <c:scaling>
          <c:orientation val="minMax"/>
          <c:max val="10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(ºF)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782127"/>
        <c:crosses val="autoZero"/>
        <c:crossBetween val="midCat"/>
      </c:valAx>
      <c:valAx>
        <c:axId val="1520782127"/>
        <c:scaling>
          <c:orientation val="minMax"/>
          <c:max val="3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967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0.20627</cdr:x>
      <cdr:y>0.40693</cdr:y>
    </cdr:from>
    <cdr:to>
      <cdr:x>0.24793</cdr:x>
      <cdr:y>0.5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F3B1103C-0E8A-A15B-2393-2A8CFD444544}"/>
            </a:ext>
          </a:extLst>
        </cdr:cNvPr>
        <cdr:cNvSpPr txBox="1"/>
      </cdr:nvSpPr>
      <cdr:spPr>
        <a:xfrm xmlns:a="http://schemas.openxmlformats.org/drawingml/2006/main">
          <a:off x="2053149" y="1770690"/>
          <a:ext cx="414668" cy="404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A</a:t>
          </a:r>
        </a:p>
      </cdr:txBody>
    </cdr:sp>
  </cdr:relSizeAnchor>
  <cdr:relSizeAnchor xmlns:cdr="http://schemas.openxmlformats.org/drawingml/2006/chartDrawing">
    <cdr:from>
      <cdr:x>0.3625</cdr:x>
      <cdr:y>0.61551</cdr:y>
    </cdr:from>
    <cdr:to>
      <cdr:x>0.40415</cdr:x>
      <cdr:y>0.70858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12255F22-9419-0954-699C-91F728FB242B}"/>
            </a:ext>
          </a:extLst>
        </cdr:cNvPr>
        <cdr:cNvSpPr txBox="1"/>
      </cdr:nvSpPr>
      <cdr:spPr>
        <a:xfrm xmlns:a="http://schemas.openxmlformats.org/drawingml/2006/main">
          <a:off x="2946398" y="2442704"/>
          <a:ext cx="33855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B</a:t>
          </a:r>
        </a:p>
      </cdr:txBody>
    </cdr:sp>
  </cdr:relSizeAnchor>
  <cdr:relSizeAnchor xmlns:cdr="http://schemas.openxmlformats.org/drawingml/2006/chartDrawing">
    <cdr:from>
      <cdr:x>0.51506</cdr:x>
      <cdr:y>0.61404</cdr:y>
    </cdr:from>
    <cdr:to>
      <cdr:x>0.55829</cdr:x>
      <cdr:y>0.70711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471B01E5-74F3-EF39-71B0-9A971FC40E35}"/>
            </a:ext>
          </a:extLst>
        </cdr:cNvPr>
        <cdr:cNvSpPr txBox="1"/>
      </cdr:nvSpPr>
      <cdr:spPr>
        <a:xfrm xmlns:a="http://schemas.openxmlformats.org/drawingml/2006/main">
          <a:off x="3813417" y="2436866"/>
          <a:ext cx="3200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</a:t>
          </a:r>
        </a:p>
      </cdr:txBody>
    </cdr:sp>
  </cdr:relSizeAnchor>
  <cdr:relSizeAnchor xmlns:cdr="http://schemas.openxmlformats.org/drawingml/2006/chartDrawing">
    <cdr:from>
      <cdr:x>0.81967</cdr:x>
      <cdr:y>0.18701</cdr:y>
    </cdr:from>
    <cdr:to>
      <cdr:x>0.86291</cdr:x>
      <cdr:y>0.28007</cdr:y>
    </cdr:to>
    <cdr:sp macro="" textlink="">
      <cdr:nvSpPr>
        <cdr:cNvPr id="5" name="TextBox 11">
          <a:extLst xmlns:a="http://schemas.openxmlformats.org/drawingml/2006/main">
            <a:ext uri="{FF2B5EF4-FFF2-40B4-BE49-F238E27FC236}">
              <a16:creationId xmlns:a16="http://schemas.microsoft.com/office/drawing/2014/main" id="{A44BCB47-C84F-4CE8-CA46-DFE4EE89EB57}"/>
            </a:ext>
          </a:extLst>
        </cdr:cNvPr>
        <cdr:cNvSpPr txBox="1"/>
      </cdr:nvSpPr>
      <cdr:spPr>
        <a:xfrm xmlns:a="http://schemas.openxmlformats.org/drawingml/2006/main">
          <a:off x="8158703" y="813745"/>
          <a:ext cx="430395" cy="404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0.20627</cdr:x>
      <cdr:y>0.40693</cdr:y>
    </cdr:from>
    <cdr:to>
      <cdr:x>0.24793</cdr:x>
      <cdr:y>0.5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F3B1103C-0E8A-A15B-2393-2A8CFD444544}"/>
            </a:ext>
          </a:extLst>
        </cdr:cNvPr>
        <cdr:cNvSpPr txBox="1"/>
      </cdr:nvSpPr>
      <cdr:spPr>
        <a:xfrm xmlns:a="http://schemas.openxmlformats.org/drawingml/2006/main">
          <a:off x="2053149" y="1770690"/>
          <a:ext cx="414668" cy="404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A</a:t>
          </a:r>
        </a:p>
      </cdr:txBody>
    </cdr:sp>
  </cdr:relSizeAnchor>
  <cdr:relSizeAnchor xmlns:cdr="http://schemas.openxmlformats.org/drawingml/2006/chartDrawing">
    <cdr:from>
      <cdr:x>0.3625</cdr:x>
      <cdr:y>0.61551</cdr:y>
    </cdr:from>
    <cdr:to>
      <cdr:x>0.40415</cdr:x>
      <cdr:y>0.70858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12255F22-9419-0954-699C-91F728FB242B}"/>
            </a:ext>
          </a:extLst>
        </cdr:cNvPr>
        <cdr:cNvSpPr txBox="1"/>
      </cdr:nvSpPr>
      <cdr:spPr>
        <a:xfrm xmlns:a="http://schemas.openxmlformats.org/drawingml/2006/main">
          <a:off x="2946398" y="2442704"/>
          <a:ext cx="33855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B</a:t>
          </a:r>
        </a:p>
      </cdr:txBody>
    </cdr:sp>
  </cdr:relSizeAnchor>
  <cdr:relSizeAnchor xmlns:cdr="http://schemas.openxmlformats.org/drawingml/2006/chartDrawing">
    <cdr:from>
      <cdr:x>0.51506</cdr:x>
      <cdr:y>0.61404</cdr:y>
    </cdr:from>
    <cdr:to>
      <cdr:x>0.55829</cdr:x>
      <cdr:y>0.70711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471B01E5-74F3-EF39-71B0-9A971FC40E35}"/>
            </a:ext>
          </a:extLst>
        </cdr:cNvPr>
        <cdr:cNvSpPr txBox="1"/>
      </cdr:nvSpPr>
      <cdr:spPr>
        <a:xfrm xmlns:a="http://schemas.openxmlformats.org/drawingml/2006/main">
          <a:off x="3813417" y="2436866"/>
          <a:ext cx="3200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</a:t>
          </a:r>
        </a:p>
      </cdr:txBody>
    </cdr:sp>
  </cdr:relSizeAnchor>
  <cdr:relSizeAnchor xmlns:cdr="http://schemas.openxmlformats.org/drawingml/2006/chartDrawing">
    <cdr:from>
      <cdr:x>0.81967</cdr:x>
      <cdr:y>0.18701</cdr:y>
    </cdr:from>
    <cdr:to>
      <cdr:x>0.86291</cdr:x>
      <cdr:y>0.28007</cdr:y>
    </cdr:to>
    <cdr:sp macro="" textlink="">
      <cdr:nvSpPr>
        <cdr:cNvPr id="5" name="TextBox 11">
          <a:extLst xmlns:a="http://schemas.openxmlformats.org/drawingml/2006/main">
            <a:ext uri="{FF2B5EF4-FFF2-40B4-BE49-F238E27FC236}">
              <a16:creationId xmlns:a16="http://schemas.microsoft.com/office/drawing/2014/main" id="{A44BCB47-C84F-4CE8-CA46-DFE4EE89EB57}"/>
            </a:ext>
          </a:extLst>
        </cdr:cNvPr>
        <cdr:cNvSpPr txBox="1"/>
      </cdr:nvSpPr>
      <cdr:spPr>
        <a:xfrm xmlns:a="http://schemas.openxmlformats.org/drawingml/2006/main">
          <a:off x="8158703" y="813745"/>
          <a:ext cx="430395" cy="404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D</a:t>
          </a:r>
        </a:p>
      </cdr:txBody>
    </cdr:sp>
  </cdr:relSizeAnchor>
  <cdr:relSizeAnchor xmlns:cdr="http://schemas.openxmlformats.org/drawingml/2006/chartDrawing">
    <cdr:from>
      <cdr:x>0.1437</cdr:x>
      <cdr:y>0.30864</cdr:y>
    </cdr:from>
    <cdr:to>
      <cdr:x>0.1437</cdr:x>
      <cdr:y>0.40563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8CE1628F-ABE9-734A-7766-26AFAF8F0806}"/>
            </a:ext>
          </a:extLst>
        </cdr:cNvPr>
        <cdr:cNvCxnSpPr/>
      </cdr:nvCxnSpPr>
      <cdr:spPr>
        <a:xfrm xmlns:a="http://schemas.openxmlformats.org/drawingml/2006/main">
          <a:off x="1430290" y="1342994"/>
          <a:ext cx="0" cy="42202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2"/>
          </a:solidFill>
          <a:prstDash val="sysDash"/>
          <a:headEnd type="triangl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0.1401</cdr:x>
      <cdr:y>0.32507</cdr:y>
    </cdr:from>
    <cdr:to>
      <cdr:x>0.25399</cdr:x>
      <cdr:y>0.40995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0EC7E757-BF13-E9FB-DE46-5F1198371B83}"/>
            </a:ext>
          </a:extLst>
        </cdr:cNvPr>
        <cdr:cNvSpPr txBox="1"/>
      </cdr:nvSpPr>
      <cdr:spPr>
        <a:xfrm xmlns:a="http://schemas.openxmlformats.org/drawingml/2006/main">
          <a:off x="1394485" y="1414502"/>
          <a:ext cx="113364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err="1"/>
            <a:t>FirstHour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0.20627</cdr:x>
      <cdr:y>0.40693</cdr:y>
    </cdr:from>
    <cdr:to>
      <cdr:x>0.24793</cdr:x>
      <cdr:y>0.5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F3B1103C-0E8A-A15B-2393-2A8CFD444544}"/>
            </a:ext>
          </a:extLst>
        </cdr:cNvPr>
        <cdr:cNvSpPr txBox="1"/>
      </cdr:nvSpPr>
      <cdr:spPr>
        <a:xfrm xmlns:a="http://schemas.openxmlformats.org/drawingml/2006/main">
          <a:off x="2053149" y="1770690"/>
          <a:ext cx="414668" cy="404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A</a:t>
          </a:r>
        </a:p>
      </cdr:txBody>
    </cdr:sp>
  </cdr:relSizeAnchor>
  <cdr:relSizeAnchor xmlns:cdr="http://schemas.openxmlformats.org/drawingml/2006/chartDrawing">
    <cdr:from>
      <cdr:x>0.3625</cdr:x>
      <cdr:y>0.61551</cdr:y>
    </cdr:from>
    <cdr:to>
      <cdr:x>0.40415</cdr:x>
      <cdr:y>0.70858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12255F22-9419-0954-699C-91F728FB242B}"/>
            </a:ext>
          </a:extLst>
        </cdr:cNvPr>
        <cdr:cNvSpPr txBox="1"/>
      </cdr:nvSpPr>
      <cdr:spPr>
        <a:xfrm xmlns:a="http://schemas.openxmlformats.org/drawingml/2006/main">
          <a:off x="2946398" y="2442704"/>
          <a:ext cx="33855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B</a:t>
          </a:r>
        </a:p>
      </cdr:txBody>
    </cdr:sp>
  </cdr:relSizeAnchor>
  <cdr:relSizeAnchor xmlns:cdr="http://schemas.openxmlformats.org/drawingml/2006/chartDrawing">
    <cdr:from>
      <cdr:x>0.51506</cdr:x>
      <cdr:y>0.61404</cdr:y>
    </cdr:from>
    <cdr:to>
      <cdr:x>0.55829</cdr:x>
      <cdr:y>0.70711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471B01E5-74F3-EF39-71B0-9A971FC40E35}"/>
            </a:ext>
          </a:extLst>
        </cdr:cNvPr>
        <cdr:cNvSpPr txBox="1"/>
      </cdr:nvSpPr>
      <cdr:spPr>
        <a:xfrm xmlns:a="http://schemas.openxmlformats.org/drawingml/2006/main">
          <a:off x="3813417" y="2436866"/>
          <a:ext cx="3200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</a:t>
          </a:r>
        </a:p>
      </cdr:txBody>
    </cdr:sp>
  </cdr:relSizeAnchor>
  <cdr:relSizeAnchor xmlns:cdr="http://schemas.openxmlformats.org/drawingml/2006/chartDrawing">
    <cdr:from>
      <cdr:x>0.81967</cdr:x>
      <cdr:y>0.18701</cdr:y>
    </cdr:from>
    <cdr:to>
      <cdr:x>0.86291</cdr:x>
      <cdr:y>0.28007</cdr:y>
    </cdr:to>
    <cdr:sp macro="" textlink="">
      <cdr:nvSpPr>
        <cdr:cNvPr id="5" name="TextBox 11">
          <a:extLst xmlns:a="http://schemas.openxmlformats.org/drawingml/2006/main">
            <a:ext uri="{FF2B5EF4-FFF2-40B4-BE49-F238E27FC236}">
              <a16:creationId xmlns:a16="http://schemas.microsoft.com/office/drawing/2014/main" id="{A44BCB47-C84F-4CE8-CA46-DFE4EE89EB57}"/>
            </a:ext>
          </a:extLst>
        </cdr:cNvPr>
        <cdr:cNvSpPr txBox="1"/>
      </cdr:nvSpPr>
      <cdr:spPr>
        <a:xfrm xmlns:a="http://schemas.openxmlformats.org/drawingml/2006/main">
          <a:off x="8158703" y="813745"/>
          <a:ext cx="430395" cy="404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D</a:t>
          </a:r>
        </a:p>
      </cdr:txBody>
    </cdr:sp>
  </cdr:relSizeAnchor>
  <cdr:relSizeAnchor xmlns:cdr="http://schemas.openxmlformats.org/drawingml/2006/chartDrawing">
    <cdr:from>
      <cdr:x>0.1437</cdr:x>
      <cdr:y>0.30864</cdr:y>
    </cdr:from>
    <cdr:to>
      <cdr:x>0.1437</cdr:x>
      <cdr:y>0.40563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8CE1628F-ABE9-734A-7766-26AFAF8F0806}"/>
            </a:ext>
          </a:extLst>
        </cdr:cNvPr>
        <cdr:cNvCxnSpPr/>
      </cdr:nvCxnSpPr>
      <cdr:spPr>
        <a:xfrm xmlns:a="http://schemas.openxmlformats.org/drawingml/2006/main">
          <a:off x="1430290" y="1342994"/>
          <a:ext cx="0" cy="42202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2"/>
          </a:solidFill>
          <a:prstDash val="sysDash"/>
          <a:headEnd type="triangl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0.13547</cdr:x>
      <cdr:y>0.30864</cdr:y>
    </cdr:from>
    <cdr:to>
      <cdr:x>0.26126</cdr:x>
      <cdr:y>0.38644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0EC7E757-BF13-E9FB-DE46-5F1198371B83}"/>
            </a:ext>
          </a:extLst>
        </cdr:cNvPr>
        <cdr:cNvSpPr txBox="1"/>
      </cdr:nvSpPr>
      <cdr:spPr>
        <a:xfrm xmlns:a="http://schemas.openxmlformats.org/drawingml/2006/main">
          <a:off x="1107007" y="1342994"/>
          <a:ext cx="102784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err="1"/>
            <a:t>FirstHour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0.10935</cdr:x>
      <cdr:y>0.19922</cdr:y>
    </cdr:from>
    <cdr:to>
      <cdr:x>0.75066</cdr:x>
      <cdr:y>0.19922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A8CFB90-D9AA-B7BA-F11F-16F0422BD91E}"/>
            </a:ext>
          </a:extLst>
        </cdr:cNvPr>
        <cdr:cNvCxnSpPr/>
      </cdr:nvCxnSpPr>
      <cdr:spPr>
        <a:xfrm xmlns:a="http://schemas.openxmlformats.org/drawingml/2006/main" flipH="1">
          <a:off x="893522" y="866886"/>
          <a:ext cx="5240444" cy="0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0.10381</cdr:x>
      <cdr:y>0.12416</cdr:y>
    </cdr:from>
    <cdr:to>
      <cdr:x>0.38947</cdr:x>
      <cdr:y>0.20196</cdr:y>
    </cdr:to>
    <cdr:sp macro="" textlink="">
      <cdr:nvSpPr>
        <cdr:cNvPr id="7" name="TextBox 8">
          <a:extLst xmlns:a="http://schemas.openxmlformats.org/drawingml/2006/main">
            <a:ext uri="{FF2B5EF4-FFF2-40B4-BE49-F238E27FC236}">
              <a16:creationId xmlns:a16="http://schemas.microsoft.com/office/drawing/2014/main" id="{388A78D2-060E-4485-51F2-263F13BB2FFD}"/>
            </a:ext>
          </a:extLst>
        </cdr:cNvPr>
        <cdr:cNvSpPr txBox="1"/>
      </cdr:nvSpPr>
      <cdr:spPr>
        <a:xfrm xmlns:a="http://schemas.openxmlformats.org/drawingml/2006/main">
          <a:off x="848242" y="540260"/>
          <a:ext cx="233429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Capacity Value = 3 MW</a:t>
          </a:r>
        </a:p>
      </cdr:txBody>
    </cdr:sp>
  </cdr:relSizeAnchor>
  <cdr:relSizeAnchor xmlns:cdr="http://schemas.openxmlformats.org/drawingml/2006/chartDrawing">
    <cdr:from>
      <cdr:x>0.63682</cdr:x>
      <cdr:y>0.75079</cdr:y>
    </cdr:from>
    <cdr:to>
      <cdr:x>0.90914</cdr:x>
      <cdr:y>0.8286</cdr:y>
    </cdr:to>
    <cdr:sp macro="" textlink="">
      <cdr:nvSpPr>
        <cdr:cNvPr id="8" name="TextBox 9">
          <a:extLst xmlns:a="http://schemas.openxmlformats.org/drawingml/2006/main">
            <a:ext uri="{FF2B5EF4-FFF2-40B4-BE49-F238E27FC236}">
              <a16:creationId xmlns:a16="http://schemas.microsoft.com/office/drawing/2014/main" id="{053B29E2-75F1-B994-0869-BB100F1F3634}"/>
            </a:ext>
          </a:extLst>
        </cdr:cNvPr>
        <cdr:cNvSpPr txBox="1"/>
      </cdr:nvSpPr>
      <cdr:spPr>
        <a:xfrm xmlns:a="http://schemas.openxmlformats.org/drawingml/2006/main">
          <a:off x="5203679" y="3266950"/>
          <a:ext cx="222528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Planning Temp = 85ºF</a:t>
          </a:r>
        </a:p>
      </cdr:txBody>
    </cdr:sp>
  </cdr:relSizeAnchor>
  <cdr:relSizeAnchor xmlns:cdr="http://schemas.openxmlformats.org/drawingml/2006/chartDrawing">
    <cdr:from>
      <cdr:x>0.75071</cdr:x>
      <cdr:y>0.20013</cdr:y>
    </cdr:from>
    <cdr:to>
      <cdr:x>0.75071</cdr:x>
      <cdr:y>0.8377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3CEFE5A7-A13A-6040-F013-4C0270270F53}"/>
            </a:ext>
          </a:extLst>
        </cdr:cNvPr>
        <cdr:cNvCxnSpPr/>
      </cdr:nvCxnSpPr>
      <cdr:spPr>
        <a:xfrm xmlns:a="http://schemas.openxmlformats.org/drawingml/2006/main" flipV="1">
          <a:off x="6134383" y="870838"/>
          <a:ext cx="0" cy="2774290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0.20627</cdr:x>
      <cdr:y>0.40693</cdr:y>
    </cdr:from>
    <cdr:to>
      <cdr:x>0.24793</cdr:x>
      <cdr:y>0.5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F3B1103C-0E8A-A15B-2393-2A8CFD444544}"/>
            </a:ext>
          </a:extLst>
        </cdr:cNvPr>
        <cdr:cNvSpPr txBox="1"/>
      </cdr:nvSpPr>
      <cdr:spPr>
        <a:xfrm xmlns:a="http://schemas.openxmlformats.org/drawingml/2006/main">
          <a:off x="2053149" y="1770690"/>
          <a:ext cx="414668" cy="404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A</a:t>
          </a:r>
        </a:p>
      </cdr:txBody>
    </cdr:sp>
  </cdr:relSizeAnchor>
  <cdr:relSizeAnchor xmlns:cdr="http://schemas.openxmlformats.org/drawingml/2006/chartDrawing">
    <cdr:from>
      <cdr:x>0.3625</cdr:x>
      <cdr:y>0.61551</cdr:y>
    </cdr:from>
    <cdr:to>
      <cdr:x>0.40415</cdr:x>
      <cdr:y>0.70858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12255F22-9419-0954-699C-91F728FB242B}"/>
            </a:ext>
          </a:extLst>
        </cdr:cNvPr>
        <cdr:cNvSpPr txBox="1"/>
      </cdr:nvSpPr>
      <cdr:spPr>
        <a:xfrm xmlns:a="http://schemas.openxmlformats.org/drawingml/2006/main">
          <a:off x="2946398" y="2442704"/>
          <a:ext cx="33855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B</a:t>
          </a:r>
        </a:p>
      </cdr:txBody>
    </cdr:sp>
  </cdr:relSizeAnchor>
  <cdr:relSizeAnchor xmlns:cdr="http://schemas.openxmlformats.org/drawingml/2006/chartDrawing">
    <cdr:from>
      <cdr:x>0.51506</cdr:x>
      <cdr:y>0.61404</cdr:y>
    </cdr:from>
    <cdr:to>
      <cdr:x>0.55829</cdr:x>
      <cdr:y>0.70711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471B01E5-74F3-EF39-71B0-9A971FC40E35}"/>
            </a:ext>
          </a:extLst>
        </cdr:cNvPr>
        <cdr:cNvSpPr txBox="1"/>
      </cdr:nvSpPr>
      <cdr:spPr>
        <a:xfrm xmlns:a="http://schemas.openxmlformats.org/drawingml/2006/main">
          <a:off x="3813417" y="2436866"/>
          <a:ext cx="3200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</a:t>
          </a:r>
        </a:p>
      </cdr:txBody>
    </cdr:sp>
  </cdr:relSizeAnchor>
  <cdr:relSizeAnchor xmlns:cdr="http://schemas.openxmlformats.org/drawingml/2006/chartDrawing">
    <cdr:from>
      <cdr:x>0.81967</cdr:x>
      <cdr:y>0.18701</cdr:y>
    </cdr:from>
    <cdr:to>
      <cdr:x>0.86291</cdr:x>
      <cdr:y>0.28007</cdr:y>
    </cdr:to>
    <cdr:sp macro="" textlink="">
      <cdr:nvSpPr>
        <cdr:cNvPr id="5" name="TextBox 11">
          <a:extLst xmlns:a="http://schemas.openxmlformats.org/drawingml/2006/main">
            <a:ext uri="{FF2B5EF4-FFF2-40B4-BE49-F238E27FC236}">
              <a16:creationId xmlns:a16="http://schemas.microsoft.com/office/drawing/2014/main" id="{A44BCB47-C84F-4CE8-CA46-DFE4EE89EB57}"/>
            </a:ext>
          </a:extLst>
        </cdr:cNvPr>
        <cdr:cNvSpPr txBox="1"/>
      </cdr:nvSpPr>
      <cdr:spPr>
        <a:xfrm xmlns:a="http://schemas.openxmlformats.org/drawingml/2006/main">
          <a:off x="8158703" y="813745"/>
          <a:ext cx="430395" cy="404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D</a:t>
          </a:r>
        </a:p>
      </cdr:txBody>
    </cdr:sp>
  </cdr:relSizeAnchor>
  <cdr:relSizeAnchor xmlns:cdr="http://schemas.openxmlformats.org/drawingml/2006/chartDrawing">
    <cdr:from>
      <cdr:x>0.11057</cdr:x>
      <cdr:y>0.30327</cdr:y>
    </cdr:from>
    <cdr:to>
      <cdr:x>0.75139</cdr:x>
      <cdr:y>0.30327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A8CFB90-D9AA-B7BA-F11F-16F0422BD91E}"/>
            </a:ext>
          </a:extLst>
        </cdr:cNvPr>
        <cdr:cNvCxnSpPr/>
      </cdr:nvCxnSpPr>
      <cdr:spPr>
        <a:xfrm xmlns:a="http://schemas.openxmlformats.org/drawingml/2006/main" flipH="1">
          <a:off x="903490" y="1319649"/>
          <a:ext cx="5236459" cy="0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0.11274</cdr:x>
      <cdr:y>0.30864</cdr:y>
    </cdr:from>
    <cdr:to>
      <cdr:x>0.40704</cdr:x>
      <cdr:y>0.38644</cdr:y>
    </cdr:to>
    <cdr:sp macro="" textlink="">
      <cdr:nvSpPr>
        <cdr:cNvPr id="7" name="TextBox 8">
          <a:extLst xmlns:a="http://schemas.openxmlformats.org/drawingml/2006/main">
            <a:ext uri="{FF2B5EF4-FFF2-40B4-BE49-F238E27FC236}">
              <a16:creationId xmlns:a16="http://schemas.microsoft.com/office/drawing/2014/main" id="{388A78D2-060E-4485-51F2-263F13BB2FFD}"/>
            </a:ext>
          </a:extLst>
        </cdr:cNvPr>
        <cdr:cNvSpPr txBox="1"/>
      </cdr:nvSpPr>
      <cdr:spPr>
        <a:xfrm xmlns:a="http://schemas.openxmlformats.org/drawingml/2006/main">
          <a:off x="921245" y="1342997"/>
          <a:ext cx="240482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Aug. Capacity = 2.5 MW</a:t>
          </a:r>
        </a:p>
      </cdr:txBody>
    </cdr:sp>
  </cdr:relSizeAnchor>
  <cdr:relSizeAnchor xmlns:cdr="http://schemas.openxmlformats.org/drawingml/2006/chartDrawing">
    <cdr:from>
      <cdr:x>0.52859</cdr:x>
      <cdr:y>0.75151</cdr:y>
    </cdr:from>
    <cdr:to>
      <cdr:x>0.75521</cdr:x>
      <cdr:y>0.82931</cdr:y>
    </cdr:to>
    <cdr:sp macro="" textlink="">
      <cdr:nvSpPr>
        <cdr:cNvPr id="8" name="TextBox 9">
          <a:extLst xmlns:a="http://schemas.openxmlformats.org/drawingml/2006/main">
            <a:ext uri="{FF2B5EF4-FFF2-40B4-BE49-F238E27FC236}">
              <a16:creationId xmlns:a16="http://schemas.microsoft.com/office/drawing/2014/main" id="{053B29E2-75F1-B994-0869-BB100F1F3634}"/>
            </a:ext>
          </a:extLst>
        </cdr:cNvPr>
        <cdr:cNvSpPr txBox="1"/>
      </cdr:nvSpPr>
      <cdr:spPr>
        <a:xfrm xmlns:a="http://schemas.openxmlformats.org/drawingml/2006/main">
          <a:off x="4319327" y="3270074"/>
          <a:ext cx="185178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Aug. Temp = 85ºF</a:t>
          </a:r>
        </a:p>
      </cdr:txBody>
    </cdr:sp>
  </cdr:relSizeAnchor>
  <cdr:relSizeAnchor xmlns:cdr="http://schemas.openxmlformats.org/drawingml/2006/chartDrawing">
    <cdr:from>
      <cdr:x>0.75071</cdr:x>
      <cdr:y>0.30864</cdr:y>
    </cdr:from>
    <cdr:to>
      <cdr:x>0.75071</cdr:x>
      <cdr:y>0.8377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3CEFE5A7-A13A-6040-F013-4C0270270F53}"/>
            </a:ext>
          </a:extLst>
        </cdr:cNvPr>
        <cdr:cNvCxnSpPr/>
      </cdr:nvCxnSpPr>
      <cdr:spPr>
        <a:xfrm xmlns:a="http://schemas.openxmlformats.org/drawingml/2006/main" flipV="1">
          <a:off x="6134361" y="1342994"/>
          <a:ext cx="0" cy="2302122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accent5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0.78665</cdr:x>
      <cdr:y>0.25916</cdr:y>
    </cdr:from>
    <cdr:to>
      <cdr:x>0.78665</cdr:x>
      <cdr:y>0.8377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B3CCDDE2-778B-0342-0892-522FBAA47B19}"/>
            </a:ext>
          </a:extLst>
        </cdr:cNvPr>
        <cdr:cNvCxnSpPr/>
      </cdr:nvCxnSpPr>
      <cdr:spPr>
        <a:xfrm xmlns:a="http://schemas.openxmlformats.org/drawingml/2006/main" flipV="1">
          <a:off x="6428049" y="1127681"/>
          <a:ext cx="0" cy="2517435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0.11057</cdr:x>
      <cdr:y>0.25585</cdr:y>
    </cdr:from>
    <cdr:to>
      <cdr:x>0.78278</cdr:x>
      <cdr:y>0.25585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8E38999D-F34B-F5FD-9615-F753E02CC5BD}"/>
            </a:ext>
          </a:extLst>
        </cdr:cNvPr>
        <cdr:cNvCxnSpPr/>
      </cdr:nvCxnSpPr>
      <cdr:spPr>
        <a:xfrm xmlns:a="http://schemas.openxmlformats.org/drawingml/2006/main" flipH="1">
          <a:off x="903490" y="1113274"/>
          <a:ext cx="5492920" cy="0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0.11274</cdr:x>
      <cdr:y>0.16271</cdr:y>
    </cdr:from>
    <cdr:to>
      <cdr:x>0.42096</cdr:x>
      <cdr:y>0.24051</cdr:y>
    </cdr:to>
    <cdr:sp macro="" textlink="">
      <cdr:nvSpPr>
        <cdr:cNvPr id="19" name="TextBox 8">
          <a:extLst xmlns:a="http://schemas.openxmlformats.org/drawingml/2006/main">
            <a:ext uri="{FF2B5EF4-FFF2-40B4-BE49-F238E27FC236}">
              <a16:creationId xmlns:a16="http://schemas.microsoft.com/office/drawing/2014/main" id="{C9670547-38FE-A518-8A6F-52F71B3EA85D}"/>
            </a:ext>
          </a:extLst>
        </cdr:cNvPr>
        <cdr:cNvSpPr txBox="1"/>
      </cdr:nvSpPr>
      <cdr:spPr>
        <a:xfrm xmlns:a="http://schemas.openxmlformats.org/drawingml/2006/main">
          <a:off x="921218" y="707994"/>
          <a:ext cx="251863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Sep. Capacity = 2.75 MW</a:t>
          </a:r>
        </a:p>
      </cdr:txBody>
    </cdr:sp>
  </cdr:relSizeAnchor>
  <cdr:relSizeAnchor xmlns:cdr="http://schemas.openxmlformats.org/drawingml/2006/chartDrawing">
    <cdr:from>
      <cdr:x>0.79068</cdr:x>
      <cdr:y>0.69695</cdr:y>
    </cdr:from>
    <cdr:to>
      <cdr:x>0.96499</cdr:x>
      <cdr:y>0.83134</cdr:y>
    </cdr:to>
    <cdr:sp macro="" textlink="">
      <cdr:nvSpPr>
        <cdr:cNvPr id="20" name="TextBox 9">
          <a:extLst xmlns:a="http://schemas.openxmlformats.org/drawingml/2006/main">
            <a:ext uri="{FF2B5EF4-FFF2-40B4-BE49-F238E27FC236}">
              <a16:creationId xmlns:a16="http://schemas.microsoft.com/office/drawing/2014/main" id="{6F852614-E15A-897D-864A-FBB40FFE2166}"/>
            </a:ext>
          </a:extLst>
        </cdr:cNvPr>
        <cdr:cNvSpPr txBox="1"/>
      </cdr:nvSpPr>
      <cdr:spPr>
        <a:xfrm xmlns:a="http://schemas.openxmlformats.org/drawingml/2006/main">
          <a:off x="6460981" y="3032664"/>
          <a:ext cx="142433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Sep. Temp = 87.5ºF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0.1032</cdr:x>
      <cdr:y>0.26851</cdr:y>
    </cdr:from>
    <cdr:to>
      <cdr:x>0.74163</cdr:x>
      <cdr:y>0.26851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E7FA4C7C-29E6-7B7E-D5A0-0221FBB9C8CF}"/>
            </a:ext>
          </a:extLst>
        </cdr:cNvPr>
        <cdr:cNvCxnSpPr/>
      </cdr:nvCxnSpPr>
      <cdr:spPr>
        <a:xfrm xmlns:a="http://schemas.openxmlformats.org/drawingml/2006/main" flipH="1">
          <a:off x="801633" y="1168369"/>
          <a:ext cx="4959012" cy="0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0.18714</cdr:y>
    </cdr:from>
    <cdr:to>
      <cdr:x>0.20923</cdr:x>
      <cdr:y>0.26494</cdr:y>
    </cdr:to>
    <cdr:sp macro="" textlink="">
      <cdr:nvSpPr>
        <cdr:cNvPr id="11" name="TextBox 8">
          <a:extLst xmlns:a="http://schemas.openxmlformats.org/drawingml/2006/main">
            <a:ext uri="{FF2B5EF4-FFF2-40B4-BE49-F238E27FC236}">
              <a16:creationId xmlns:a16="http://schemas.microsoft.com/office/drawing/2014/main" id="{55077A68-1FCE-A0AD-E40C-80A050B94F05}"/>
            </a:ext>
          </a:extLst>
        </cdr:cNvPr>
        <cdr:cNvSpPr txBox="1"/>
      </cdr:nvSpPr>
      <cdr:spPr>
        <a:xfrm xmlns:a="http://schemas.openxmlformats.org/drawingml/2006/main">
          <a:off x="-1400175" y="814310"/>
          <a:ext cx="208262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Capacity Value = 2.5</a:t>
          </a:r>
        </a:p>
      </cdr:txBody>
    </cdr:sp>
  </cdr:relSizeAnchor>
  <cdr:relSizeAnchor xmlns:cdr="http://schemas.openxmlformats.org/drawingml/2006/chartDrawing">
    <cdr:from>
      <cdr:x>0.62916</cdr:x>
      <cdr:y>0.76632</cdr:y>
    </cdr:from>
    <cdr:to>
      <cdr:x>0.83259</cdr:x>
      <cdr:y>0.84412</cdr:y>
    </cdr:to>
    <cdr:sp macro="" textlink="">
      <cdr:nvSpPr>
        <cdr:cNvPr id="12" name="TextBox 9">
          <a:extLst xmlns:a="http://schemas.openxmlformats.org/drawingml/2006/main">
            <a:ext uri="{FF2B5EF4-FFF2-40B4-BE49-F238E27FC236}">
              <a16:creationId xmlns:a16="http://schemas.microsoft.com/office/drawing/2014/main" id="{21F105B3-CE01-DC79-6B3C-718828A94ED2}"/>
            </a:ext>
          </a:extLst>
        </cdr:cNvPr>
        <cdr:cNvSpPr txBox="1"/>
      </cdr:nvSpPr>
      <cdr:spPr>
        <a:xfrm xmlns:a="http://schemas.openxmlformats.org/drawingml/2006/main">
          <a:off x="4887065" y="3334517"/>
          <a:ext cx="1580158" cy="338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Planning Temp = 85</a:t>
          </a:r>
        </a:p>
      </cdr:txBody>
    </cdr:sp>
  </cdr:relSizeAnchor>
  <cdr:relSizeAnchor xmlns:cdr="http://schemas.openxmlformats.org/drawingml/2006/chartDrawing">
    <cdr:from>
      <cdr:x>0.49998</cdr:x>
      <cdr:y>0.52094</cdr:y>
    </cdr:from>
    <cdr:to>
      <cdr:x>0.54744</cdr:x>
      <cdr:y>0.61401</cdr:y>
    </cdr:to>
    <cdr:sp macro="" textlink="">
      <cdr:nvSpPr>
        <cdr:cNvPr id="18" name="TextBox 9">
          <a:extLst xmlns:a="http://schemas.openxmlformats.org/drawingml/2006/main">
            <a:ext uri="{FF2B5EF4-FFF2-40B4-BE49-F238E27FC236}">
              <a16:creationId xmlns:a16="http://schemas.microsoft.com/office/drawing/2014/main" id="{4ADFE4F3-776F-BB00-F0E9-A49E73EA6BA5}"/>
            </a:ext>
          </a:extLst>
        </cdr:cNvPr>
        <cdr:cNvSpPr txBox="1"/>
      </cdr:nvSpPr>
      <cdr:spPr>
        <a:xfrm xmlns:a="http://schemas.openxmlformats.org/drawingml/2006/main">
          <a:off x="4976636" y="2266780"/>
          <a:ext cx="472399" cy="404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C</a:t>
          </a:r>
        </a:p>
      </cdr:txBody>
    </cdr:sp>
  </cdr:relSizeAnchor>
  <cdr:relSizeAnchor xmlns:cdr="http://schemas.openxmlformats.org/drawingml/2006/chartDrawing">
    <cdr:from>
      <cdr:x>0.79126</cdr:x>
      <cdr:y>0.07846</cdr:y>
    </cdr:from>
    <cdr:to>
      <cdr:x>0.83872</cdr:x>
      <cdr:y>0.17153</cdr:y>
    </cdr:to>
    <cdr:sp macro="" textlink="">
      <cdr:nvSpPr>
        <cdr:cNvPr id="19" name="TextBox 11">
          <a:extLst xmlns:a="http://schemas.openxmlformats.org/drawingml/2006/main">
            <a:ext uri="{FF2B5EF4-FFF2-40B4-BE49-F238E27FC236}">
              <a16:creationId xmlns:a16="http://schemas.microsoft.com/office/drawing/2014/main" id="{6F11294E-E718-1854-AB43-C64FC1D9925D}"/>
            </a:ext>
          </a:extLst>
        </cdr:cNvPr>
        <cdr:cNvSpPr txBox="1"/>
      </cdr:nvSpPr>
      <cdr:spPr>
        <a:xfrm xmlns:a="http://schemas.openxmlformats.org/drawingml/2006/main">
          <a:off x="7875925" y="341425"/>
          <a:ext cx="472399" cy="404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0.74624</cdr:x>
      <cdr:y>0.26818</cdr:y>
    </cdr:from>
    <cdr:to>
      <cdr:x>0.74624</cdr:x>
      <cdr:y>0.83857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7712985-137C-49F7-D26C-E1672C48FDB2}"/>
            </a:ext>
          </a:extLst>
        </cdr:cNvPr>
        <cdr:cNvCxnSpPr/>
      </cdr:nvCxnSpPr>
      <cdr:spPr>
        <a:xfrm xmlns:a="http://schemas.openxmlformats.org/drawingml/2006/main" flipV="1">
          <a:off x="5796503" y="1166957"/>
          <a:ext cx="0" cy="2481943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BE2C3D-D79D-B048-A0E7-C0A6A9638A5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EF553D1-91A1-DC4B-A948-291B4164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7FB5E6AC-5DE3-4276-A16D-DBEBB96F682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782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9EB7BAD3-AF26-C549-B9FF-03213EEFC56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726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9117B0B1-BEA2-8948-A557-11B4BDB9077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164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1794-581C-4B43-B643-5F4E57BFFC41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415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098E-BE96-402C-884A-57E9A1FEA83E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2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DE16-3B30-4FAD-A821-823C46EA1A1F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1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7210-847E-4376-BAB1-D85351586973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698" y="2667001"/>
            <a:ext cx="3460239" cy="529732"/>
          </a:xfr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68" y="3200411"/>
            <a:ext cx="3460536" cy="2952707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tIns="91440">
            <a:normAutofit/>
          </a:bodyPr>
          <a:lstStyle>
            <a:lvl1pPr marL="228594" indent="-228594" defTabSz="2400240">
              <a:defRPr sz="1800"/>
            </a:lvl1pPr>
            <a:lvl2pPr marL="457189" indent="-228594"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4B85-0D41-4259-B46E-BC9AA25AB865}" type="datetime4">
              <a:rPr lang="en-US" smtClean="0"/>
              <a:t>October 9,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1DFCCF-C363-4376-A2E8-47FDD77619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8" y="1549561"/>
            <a:ext cx="10983064" cy="9381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3pPr marL="914377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13CB30A-D814-4739-9531-05DB806DB7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75898" y="2667001"/>
            <a:ext cx="3460239" cy="529732"/>
          </a:xfr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3C2A462-77B0-4B04-8C60-5797C6B762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75468" y="3200411"/>
            <a:ext cx="3460536" cy="2952707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>
              <a:defRPr lang="en-US" sz="1800" dirty="0" smtClean="0"/>
            </a:lvl1pPr>
            <a:lvl2pPr>
              <a:tabLst/>
              <a:defRPr lang="en-US" sz="1600" dirty="0" smtClean="0"/>
            </a:lvl2pPr>
          </a:lstStyle>
          <a:p>
            <a:pPr lvl="0" defTabSz="2400240"/>
            <a:r>
              <a:rPr lang="en-US"/>
              <a:t>Edit Master text styles</a:t>
            </a:r>
          </a:p>
          <a:p>
            <a:pPr marL="457189" lvl="1"/>
            <a:r>
              <a:rPr lang="en-US"/>
              <a:t>Second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BC64136-625F-472D-A2BE-CDF20F5EA7D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22294" y="2667001"/>
            <a:ext cx="3460239" cy="529732"/>
          </a:xfr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34BB9B3-97FC-4120-AF2B-DC2E8EA11EA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21864" y="3200411"/>
            <a:ext cx="3460536" cy="2952707"/>
          </a:xfr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</a:lstStyle>
          <a:p>
            <a:pPr lvl="0" defTabSz="2400240"/>
            <a:r>
              <a:rPr lang="en-US"/>
              <a:t>Edit Master text styles</a:t>
            </a:r>
          </a:p>
          <a:p>
            <a:pPr marL="457189"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9EB329-EE3C-4647-B899-660DB5D26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495296" y="109172"/>
            <a:ext cx="1243378" cy="11364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F26E813-F15C-4E16-9497-C1126CB7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349" y="130955"/>
            <a:ext cx="9854355" cy="8335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233EC0-0B92-4FD3-95E4-9D4EE109157F}"/>
              </a:ext>
            </a:extLst>
          </p:cNvPr>
          <p:cNvCxnSpPr>
            <a:cxnSpLocks/>
          </p:cNvCxnSpPr>
          <p:nvPr userDrawn="1"/>
        </p:nvCxnSpPr>
        <p:spPr>
          <a:xfrm>
            <a:off x="1697188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5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657C-789A-406F-853B-6B7E1ADB8E1A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7EEDB-5903-4C9D-8FA5-1DE18C8F8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600499" y="1607252"/>
            <a:ext cx="1828800" cy="17370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73C94C-1F9A-4F65-9FD2-3D21E56C68E5}"/>
              </a:ext>
            </a:extLst>
          </p:cNvPr>
          <p:cNvCxnSpPr>
            <a:cxnSpLocks/>
          </p:cNvCxnSpPr>
          <p:nvPr userDrawn="1"/>
        </p:nvCxnSpPr>
        <p:spPr>
          <a:xfrm>
            <a:off x="2937754" y="3501457"/>
            <a:ext cx="773024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3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039" y="136530"/>
            <a:ext cx="965661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557848"/>
            <a:ext cx="10515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015-EB3F-4851-9A5E-64C6C05ADBCC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BFD09-B68D-4226-BCCD-63B1DE84C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68491" y="109172"/>
            <a:ext cx="1383989" cy="1252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AC91E4-18F4-40B7-AC52-D9CF7EF5D920}"/>
              </a:ext>
            </a:extLst>
          </p:cNvPr>
          <p:cNvCxnSpPr>
            <a:cxnSpLocks/>
          </p:cNvCxnSpPr>
          <p:nvPr userDrawn="1"/>
        </p:nvCxnSpPr>
        <p:spPr>
          <a:xfrm>
            <a:off x="1697186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8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1F6-952C-477D-863C-360823BEC71B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92BFE-462D-4622-B97C-F114B6BCE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10317192" y="4694147"/>
            <a:ext cx="1360927" cy="13368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BD24A-6A35-4F7E-9C82-B73BBA724086}"/>
              </a:ext>
            </a:extLst>
          </p:cNvPr>
          <p:cNvCxnSpPr>
            <a:cxnSpLocks/>
          </p:cNvCxnSpPr>
          <p:nvPr userDrawn="1"/>
        </p:nvCxnSpPr>
        <p:spPr>
          <a:xfrm>
            <a:off x="831852" y="4562476"/>
            <a:ext cx="11360149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2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551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4551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6739-8A8A-4E95-B097-50EFB595C4E0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DE7D71-EE60-4C82-B814-0E948AE62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68491" y="109172"/>
            <a:ext cx="1383989" cy="12527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E8255-9581-4D5D-80C4-A1A3AD988BAE}"/>
              </a:ext>
            </a:extLst>
          </p:cNvPr>
          <p:cNvCxnSpPr>
            <a:cxnSpLocks/>
          </p:cNvCxnSpPr>
          <p:nvPr userDrawn="1"/>
        </p:nvCxnSpPr>
        <p:spPr>
          <a:xfrm>
            <a:off x="1697186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FF82472-458D-4FA1-84FF-3008042E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039" y="136530"/>
            <a:ext cx="965661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35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480" y="13963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7D0-6806-4ECC-B476-932F8CBFB405}" type="datetime4">
              <a:rPr lang="en-US" smtClean="0"/>
              <a:t>October 9,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C31438-CED0-4CAF-A084-246CA7924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68491" y="109172"/>
            <a:ext cx="1383989" cy="125272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0A5DF9-A8ED-4923-9D89-B5F3CBC86C96}"/>
              </a:ext>
            </a:extLst>
          </p:cNvPr>
          <p:cNvCxnSpPr>
            <a:cxnSpLocks/>
          </p:cNvCxnSpPr>
          <p:nvPr userDrawn="1"/>
        </p:nvCxnSpPr>
        <p:spPr>
          <a:xfrm>
            <a:off x="1697186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2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75" y="100105"/>
            <a:ext cx="931796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2D0-B666-4D84-9235-3C4A273BE8D3}" type="datetime4">
              <a:rPr lang="en-US" smtClean="0"/>
              <a:t>October 9,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07ED2-5421-4032-B188-F0754BEA2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166988" y="136523"/>
            <a:ext cx="1383989" cy="12527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ADC8C3-A94C-4768-B2D3-13949BC13064}"/>
              </a:ext>
            </a:extLst>
          </p:cNvPr>
          <p:cNvCxnSpPr>
            <a:cxnSpLocks/>
          </p:cNvCxnSpPr>
          <p:nvPr userDrawn="1"/>
        </p:nvCxnSpPr>
        <p:spPr>
          <a:xfrm>
            <a:off x="1708030" y="1263082"/>
            <a:ext cx="10636373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3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B06-5C74-451A-8E42-F5D3B63F046A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1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4EE-E1AB-4DB6-A9ED-F870491048A4}" type="datetime4">
              <a:rPr lang="en-US" smtClean="0"/>
              <a:t>October 9,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04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59D-859C-4A45-AB63-10E0AE845B4E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8B09E15-3B41-475A-B483-CD4E7A427C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90053" y="119706"/>
            <a:ext cx="942128" cy="840099"/>
            <a:chOff x="16" y="88"/>
            <a:chExt cx="816" cy="78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DD8EF2F-121C-410C-A555-AEB04D592DA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6" y="88"/>
              <a:ext cx="816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CF1BD8EB-79D4-4939-A407-9BA61C68C6F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alphaModFix amt="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88"/>
              <a:ext cx="819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564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9498-9813-4A17-AB85-D9D4A68971CB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2188E94-F745-4D75-9806-1835EF20AD3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49000" y="119706"/>
            <a:ext cx="883181" cy="840099"/>
            <a:chOff x="16" y="88"/>
            <a:chExt cx="816" cy="78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AA5725C-E874-4C17-82B5-6694C0C2FA3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6" y="88"/>
              <a:ext cx="816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A2837332-06B8-4457-8452-E8717C46723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alphaModFix amt="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88"/>
              <a:ext cx="819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0652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6D98-C48C-4A5A-B8D8-14F1D7521152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02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301C-0EB2-4E96-AB0F-504E5D3B238E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081"/>
            <a:ext cx="10515600" cy="4814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EA17-1284-489C-8F42-BE74912F2D55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0438ED-B73A-40D2-B89D-F2FCAE3E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495300" y="109172"/>
            <a:ext cx="1243374" cy="11364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322FBD1-5DBE-4661-B9CE-EF7C34C7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349" y="130955"/>
            <a:ext cx="9854355" cy="8335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440CF2-C215-4FE4-87EC-7D06898C4282}"/>
              </a:ext>
            </a:extLst>
          </p:cNvPr>
          <p:cNvCxnSpPr>
            <a:cxnSpLocks/>
          </p:cNvCxnSpPr>
          <p:nvPr userDrawn="1"/>
        </p:nvCxnSpPr>
        <p:spPr>
          <a:xfrm>
            <a:off x="1697188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17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95A4-D3C1-4BF5-9AC7-68F9963F54A8}" type="datetime4">
              <a:rPr lang="en-US" smtClean="0"/>
              <a:t>October 9,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D4685-8EBD-47A3-A516-AA30C17D0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495296" y="109172"/>
            <a:ext cx="1243378" cy="11364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D947CB-CBF7-4F39-ABF9-197B2B98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349" y="130955"/>
            <a:ext cx="9854355" cy="8335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1815D7-467C-465D-BCEE-6130D48B3710}"/>
              </a:ext>
            </a:extLst>
          </p:cNvPr>
          <p:cNvCxnSpPr>
            <a:cxnSpLocks/>
          </p:cNvCxnSpPr>
          <p:nvPr userDrawn="1"/>
        </p:nvCxnSpPr>
        <p:spPr>
          <a:xfrm>
            <a:off x="1697188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6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32" y="1352694"/>
            <a:ext cx="5142421" cy="4814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BE49-74AE-4FD0-86B6-AB18639B5CFB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0438ED-B73A-40D2-B89D-F2FCAE3E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495296" y="109172"/>
            <a:ext cx="1243378" cy="11364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322FBD1-5DBE-4661-B9CE-EF7C34C7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349" y="130955"/>
            <a:ext cx="9854355" cy="8335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440CF2-C215-4FE4-87EC-7D06898C4282}"/>
              </a:ext>
            </a:extLst>
          </p:cNvPr>
          <p:cNvCxnSpPr>
            <a:cxnSpLocks/>
          </p:cNvCxnSpPr>
          <p:nvPr userDrawn="1"/>
        </p:nvCxnSpPr>
        <p:spPr>
          <a:xfrm>
            <a:off x="1697188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5F753-82B8-44EA-824B-DF33C82D7D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64639" y="1337511"/>
            <a:ext cx="5142420" cy="4814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061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38673-10B5-4B3C-900A-69A2EB8E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BFA2-6DCF-4211-90B9-ED7401989E32}" type="datetime4">
              <a:rPr lang="en-US" smtClean="0"/>
              <a:t>October 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89954-1D05-44B5-A0A8-A5E5B593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C78CB-3AA8-485D-A91F-83A4E79F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5F0758-DDB1-4CB6-8F8A-A604D835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2164"/>
            <a:ext cx="10989733" cy="2818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C3B291C-DE93-4052-BCB3-13A68175B1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4206" y="4743428"/>
            <a:ext cx="11015129" cy="143488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tIns="137160" bIns="137160">
            <a:normAutofit/>
          </a:bodyPr>
          <a:lstStyle>
            <a:lvl1pPr marL="342891" indent="-342891">
              <a:buFont typeface="+mj-lt"/>
              <a:buAutoNum type="arabicPeriod"/>
              <a:defRPr sz="1800"/>
            </a:lvl1pPr>
            <a:lvl3pPr marL="914377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B76FCD-1792-4C5D-8946-618A4F10C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168491" y="109172"/>
            <a:ext cx="1266609" cy="11364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ABAF333-332D-4021-8898-7D1A0C6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130955"/>
            <a:ext cx="10033005" cy="8335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701E5A-582E-48CE-AB82-351D71E45271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110682"/>
            <a:ext cx="10668005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0C9626-71B7-4577-9BD7-50DF190DB53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84205" y="4317498"/>
            <a:ext cx="11023595" cy="425930"/>
          </a:xfr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04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4197" y="1681164"/>
            <a:ext cx="4945911" cy="805497"/>
          </a:xfr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767" y="2486661"/>
            <a:ext cx="4946336" cy="3471360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tIns="91440" bIns="9144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7467" y="1681164"/>
            <a:ext cx="4950568" cy="805497"/>
          </a:xfr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235" y="2486667"/>
            <a:ext cx="4950568" cy="3471361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tIns="91440" bIns="9144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E63F-170B-41C9-98CC-6F15A5DFA357}" type="datetime4">
              <a:rPr lang="en-US" smtClean="0"/>
              <a:t>October 9,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4114F7-5965-4FFA-890B-E2D2B0CAA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495296" y="109172"/>
            <a:ext cx="1243378" cy="11364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6D6E60A-4006-48FF-B516-7176CBAF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349" y="130955"/>
            <a:ext cx="9854355" cy="8335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BB25E9-240F-4F54-89B9-ECF45E7CB7B4}"/>
              </a:ext>
            </a:extLst>
          </p:cNvPr>
          <p:cNvCxnSpPr>
            <a:cxnSpLocks/>
          </p:cNvCxnSpPr>
          <p:nvPr userDrawn="1"/>
        </p:nvCxnSpPr>
        <p:spPr>
          <a:xfrm>
            <a:off x="1697188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5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FA54-8C64-4784-ACD6-5CC92D19F2CF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4197" y="2667007"/>
            <a:ext cx="4945911" cy="534035"/>
          </a:xfr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767" y="3200411"/>
            <a:ext cx="4946336" cy="2976691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9052" y="2667007"/>
            <a:ext cx="4946336" cy="534035"/>
          </a:xfr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7523" y="3200404"/>
            <a:ext cx="4946335" cy="2976692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BC67-0AF6-4DFC-A4D9-FF64DBA36C54}" type="datetime4">
              <a:rPr lang="en-US" smtClean="0"/>
              <a:t>October 9,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1DFCCF-C363-4376-A2E8-47FDD77619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905" y="1549561"/>
            <a:ext cx="10875431" cy="938184"/>
          </a:xfrm>
        </p:spPr>
        <p:txBody>
          <a:bodyPr/>
          <a:lstStyle>
            <a:lvl1pPr marL="0" indent="0">
              <a:buNone/>
              <a:defRPr/>
            </a:lvl1pPr>
            <a:lvl3pPr marL="914377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CA6156-5AAF-4BD5-8A91-00F5C4CBA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495296" y="109172"/>
            <a:ext cx="1243378" cy="11364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7B7BADF-62DA-4226-BF77-4FB4E343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349" y="130955"/>
            <a:ext cx="9854355" cy="8335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E7A096-4214-4A77-BEA4-8494034A0197}"/>
              </a:ext>
            </a:extLst>
          </p:cNvPr>
          <p:cNvCxnSpPr>
            <a:cxnSpLocks/>
          </p:cNvCxnSpPr>
          <p:nvPr userDrawn="1"/>
        </p:nvCxnSpPr>
        <p:spPr>
          <a:xfrm>
            <a:off x="1697188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698" y="2667001"/>
            <a:ext cx="3460239" cy="529732"/>
          </a:xfr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68" y="3200411"/>
            <a:ext cx="3460536" cy="2952707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tIns="91440">
            <a:normAutofit/>
          </a:bodyPr>
          <a:lstStyle>
            <a:lvl1pPr marL="228594" indent="-228594" defTabSz="2400240">
              <a:defRPr sz="1800"/>
            </a:lvl1pPr>
            <a:lvl2pPr marL="457189" indent="-228594"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4B85-0D41-4259-B46E-BC9AA25AB865}" type="datetime4">
              <a:rPr lang="en-US" smtClean="0"/>
              <a:t>October 9,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1DFCCF-C363-4376-A2E8-47FDD77619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8" y="1549561"/>
            <a:ext cx="10983064" cy="9381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3pPr marL="914377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13CB30A-D814-4739-9531-05DB806DB7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75898" y="2667001"/>
            <a:ext cx="3460239" cy="529732"/>
          </a:xfr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3C2A462-77B0-4B04-8C60-5797C6B762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75468" y="3200411"/>
            <a:ext cx="3460536" cy="2952707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>
              <a:defRPr lang="en-US" sz="1800" dirty="0" smtClean="0"/>
            </a:lvl1pPr>
            <a:lvl2pPr>
              <a:tabLst/>
              <a:defRPr lang="en-US" sz="1600" dirty="0" smtClean="0"/>
            </a:lvl2pPr>
          </a:lstStyle>
          <a:p>
            <a:pPr lvl="0" defTabSz="2400240"/>
            <a:r>
              <a:rPr lang="en-US"/>
              <a:t>Edit Master text styles</a:t>
            </a:r>
          </a:p>
          <a:p>
            <a:pPr marL="457189" lvl="1"/>
            <a:r>
              <a:rPr lang="en-US"/>
              <a:t>Second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BC64136-625F-472D-A2BE-CDF20F5EA7D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22294" y="2667001"/>
            <a:ext cx="3460239" cy="529732"/>
          </a:xfr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34BB9B3-97FC-4120-AF2B-DC2E8EA11EA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21864" y="3200411"/>
            <a:ext cx="3460536" cy="2952707"/>
          </a:xfr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</a:lstStyle>
          <a:p>
            <a:pPr lvl="0" defTabSz="2400240"/>
            <a:r>
              <a:rPr lang="en-US"/>
              <a:t>Edit Master text styles</a:t>
            </a:r>
          </a:p>
          <a:p>
            <a:pPr marL="457189"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9EB329-EE3C-4647-B899-660DB5D26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495296" y="109172"/>
            <a:ext cx="1243378" cy="11364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F26E813-F15C-4E16-9497-C1126CB7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349" y="130955"/>
            <a:ext cx="9854355" cy="8335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233EC0-0B92-4FD3-95E4-9D4EE109157F}"/>
              </a:ext>
            </a:extLst>
          </p:cNvPr>
          <p:cNvCxnSpPr>
            <a:cxnSpLocks/>
          </p:cNvCxnSpPr>
          <p:nvPr userDrawn="1"/>
        </p:nvCxnSpPr>
        <p:spPr>
          <a:xfrm>
            <a:off x="1697188" y="1110682"/>
            <a:ext cx="10494817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192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887B-5BB6-493F-A8D4-400FBC27AB9B}" type="datetime4">
              <a:rPr lang="en-US" smtClean="0"/>
              <a:t>October 9,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6D2-7E6C-4DBA-928D-E8FCCD04B8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3F4F0C-AB50-4B9C-BCE5-C2EBF366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3" y="123970"/>
            <a:ext cx="10653564" cy="495156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E437C00-8D2B-4B0B-9243-B7F5D5F82A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50467" y="68013"/>
            <a:ext cx="763735" cy="675757"/>
            <a:chOff x="16" y="88"/>
            <a:chExt cx="816" cy="788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79F8FD8-F0AE-4677-AAA0-EDFFBDB082C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6" y="88"/>
              <a:ext cx="816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0BB7A018-6595-4941-8641-CD468C3078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alphaModFix amt="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88"/>
              <a:ext cx="819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870591-C16B-4F4E-BB46-049834D5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47726"/>
            <a:ext cx="10989732" cy="5191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7B815E-3AB7-41E3-A872-FDAA2B95B84D}"/>
              </a:ext>
            </a:extLst>
          </p:cNvPr>
          <p:cNvCxnSpPr>
            <a:cxnSpLocks/>
          </p:cNvCxnSpPr>
          <p:nvPr userDrawn="1"/>
        </p:nvCxnSpPr>
        <p:spPr>
          <a:xfrm>
            <a:off x="5" y="720157"/>
            <a:ext cx="11250465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671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9757-2891-4C43-B4D1-BDC1507AC74C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36984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DD43-02CA-6E41-8206-CF55ECD718D4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9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1DA-7FA2-134F-AA5D-E71B646BDAAC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2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594-AEB2-6D45-8F9C-F0712A3E6267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4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0D45-0DE4-D648-B52D-557520CA200A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4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848D-8AE6-D141-ABC5-B40873CBDB66}" type="datetime4">
              <a:rPr lang="en-US" smtClean="0"/>
              <a:t>October 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22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3181-B124-3648-9A4C-E9FCB5376105}" type="datetime4">
              <a:rPr lang="en-US" smtClean="0"/>
              <a:t>October 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B1CA-1ED0-4DF3-9BB0-C83AE4BF521C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5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2342-6C4E-3A40-895D-6BC3D710C93C}" type="datetime4">
              <a:rPr lang="en-US" smtClean="0"/>
              <a:t>October 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2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F657-40C6-B44C-8C18-163B0271B692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4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70EB-DFC0-1A48-A3FD-4EB93038A8CE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6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8B6C-E105-CA4F-8663-F8688558A388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2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1BF3-8603-844D-8655-AD760585EABE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6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2216-C7DF-B814-4640-E3988060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E0003-8BEB-2439-D021-18867D8C2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272E3-D0F4-59EC-36A0-9CAACC1F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FE137-B3AE-538F-4715-FB8A1078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A93EB-4432-13DD-1631-19D24AF1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9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8F94-57CD-4722-1CC1-B7A52E1C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AF98-8D6A-AE59-060D-69B9DCFB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3DEC-5E85-B9DC-08FD-15A7098A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EF2C6-A453-A84F-19C9-1490AF5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FE9F-D62B-E93E-AEB7-0F698D99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3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0AA6-A257-7EC6-64A9-66407A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0810A-BDEA-4C04-816C-A31090C3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F5E0C-D908-D343-324C-2D81CEC0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BF3CB-9268-4CB6-BF78-675987AC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29E0-090C-E2DA-C36E-499F4A26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1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8637-ED5E-883E-77D4-F3DE6911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7D3EE-3B4C-3ACC-D5CF-020947E0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3759A-6DF3-BA7B-E181-9021BD2A7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FA216-064B-417B-21C4-210DBCFA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4FB72-D440-881A-FCA3-95BEB39F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32608-C6A6-060C-6814-ADE37A78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0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7FEF-C0CF-DCDB-AD9D-C78E03B9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C413C-3C5B-CFA2-0E89-6869E7275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EAF7E-7D82-1BA5-4E0E-C482CDD30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D0555-27E9-BAB3-3A38-AB4BDB9FB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D325A-EAB1-71CA-FC2F-9194F2FEE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1297D-0413-80DC-99E7-B0D286AD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D6248-1FB5-BC57-E370-D0E4B75E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63DA2-1293-BC0C-97B7-F8223446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C677-3525-48BB-B1BA-E2E79689F479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749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BD9A-5771-1C44-281C-23495CF9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76A3B-B5B6-8B77-0A68-6FACFB20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E70BA-5871-4328-B68B-665DC2ED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67EAC-3695-61A9-23CB-78D2E9B8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99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58B0C-0945-2A77-1B7D-632E7C29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B0C56-7827-FB32-70B6-22FDDDFE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47380-5562-10E8-5056-BA2A85FD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4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F793-B911-9355-04BD-32A46053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A572-F588-AD24-81DA-6A635A57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25EF2-D23F-C090-8155-91C05473A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6C7FB-271E-4764-9CF0-CEC5CF3F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93564-CEEE-C80B-1811-8C13D9DC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CFA88-CA77-7C29-6AA0-9C0FFEF8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D46-56E3-CC39-DCE1-1956E330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C80D7-50A0-CA9F-C6EF-556DBDD6A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923F8-DDA9-550E-690C-597D226F5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C99F8-453A-C935-DB33-2D5743C9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4EFE8-DEDA-68E4-D4BD-DA495D75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0B0A6-16F3-FF91-D4B6-3CBD01CE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8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1D40-031E-B903-D598-DE826DA9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27A47-B185-2234-073C-23E777F9A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FEA98-E6A4-72C4-D1E8-667BB265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A251D-D6C9-65CA-6EED-4D41DEC0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0186-CAA9-16AC-988A-EAEB890D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42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8A5EF-16ED-364E-16DE-58A5496F5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2534C-4778-A1A7-A9A9-709B2298A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07E9E-805A-3C1C-7813-B270B84F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79E45-F68E-8A13-2DC5-48072C45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7D322-08D3-2CE6-AA4E-74B2D7AB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59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: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8FD6-7F64-5E4C-97B1-FE11FAAD89FA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831850" y="4289258"/>
            <a:ext cx="10515600" cy="1356059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72305"/>
            <a:ext cx="10515600" cy="68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California Energy Commiss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5165"/>
            <a:ext cx="1287483" cy="11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8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4852-C69A-3C46-A74D-F2D8C6D17F4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8034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59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1894-EB80-6048-AAFF-32CE04FEA1F0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fram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14F-C253-2C4B-BB94-A112B33202D4}" type="datetime1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1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4A67-BABE-4FFF-8472-F26B25687632}" type="datetime4">
              <a:rPr lang="en-US" smtClean="0"/>
              <a:t>October 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54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9FC-0D0B-254C-A488-84C1053DC81E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275-ADE8-4092-834E-D12322FA1D77}" type="datetime4">
              <a:rPr lang="en-US" smtClean="0"/>
              <a:t>October 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9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0F85-185B-49D8-9526-1715A201A46E}" type="datetime4">
              <a:rPr lang="en-US" smtClean="0"/>
              <a:t>October 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92B9-8713-49FA-B074-E3499154A470}" type="datetime4">
              <a:rPr lang="en-US" smtClean="0"/>
              <a:t>October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7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430399-711A-4B9A-A173-B93CCFB59655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1275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30" r:id="rId13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9587-54A6-49F6-B0B5-9B5F46179EB2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C6D2-7E6C-4DBA-928D-E8FCCD04B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9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6649A62-58CE-B54B-8D79-C75838F454C8}" type="datetime4">
              <a:rPr lang="en-US" smtClean="0"/>
              <a:t>October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352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D0772-588D-B021-E6E0-F594D79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1C08C-D7CB-780D-F8A5-1B6FFCF9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76299-B3CC-81AB-1B3B-199E249DC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BEDC-641D-4ACF-AAA5-15ABE65153E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208E-D503-40FD-6C1C-4AC7C9111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6DBC4-8D4F-B66F-EB4E-2B2556D6A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7B7C-F605-4C64-B5B2-A8A2A12F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8CC8-7D7E-0A4B-9437-745D5071E9C2}" type="datetime1">
              <a:rPr lang="en-US" smtClean="0"/>
              <a:t>10/9/2023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0562992-772B-3C4E-9810-F8ADBF4F57E7}" type="datetime1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2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3234"/>
            <a:ext cx="176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05C4985-ACD0-2B4C-8981-36243250F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puc.ca.gov/industries-and-topics/electrical-energy/electric-costs/demand-response-dr/demand-response-worksho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22464"/>
            <a:ext cx="9601200" cy="2306637"/>
          </a:xfrm>
        </p:spPr>
        <p:txBody>
          <a:bodyPr/>
          <a:lstStyle/>
          <a:p>
            <a:r>
              <a:rPr lang="en-US"/>
              <a:t>CSP Wrap Up and Enforcement Mechanism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10A6-BF99-D444-8765-3D077C18B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98229"/>
            <a:ext cx="8951650" cy="165576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400"/>
              <a:t>October 5, 2023</a:t>
            </a:r>
          </a:p>
          <a:p>
            <a:r>
              <a:rPr lang="en-US" sz="2400"/>
              <a:t>3:00 p.m. – 5:00 p.m. PT</a:t>
            </a:r>
          </a:p>
          <a:p>
            <a:r>
              <a:rPr lang="en-ZW" sz="2000"/>
              <a:t>Hosted by the Energy Division of the California Public Utilities Commission</a:t>
            </a:r>
          </a:p>
          <a:p>
            <a:r>
              <a:rPr lang="en-ZW" sz="2000"/>
              <a:t>With support from the California Energy Commission</a:t>
            </a:r>
            <a:endParaRPr lang="en-ZW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BA89B-72EE-6682-4DE5-31A787B99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40" y="529130"/>
            <a:ext cx="7574547" cy="21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9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D21C-105D-3E43-B567-0976D81D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min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B5EA7-DC90-7744-BA82-A7B28E9F7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D21C-105D-3E43-B567-0976D81D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Penalty Enforcement Mechanism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B5EA7-DC90-7744-BA82-A7B28E9F7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Definition of Problem Space</a:t>
            </a:r>
          </a:p>
        </p:txBody>
      </p:sp>
    </p:spTree>
    <p:extLst>
      <p:ext uri="{BB962C8B-B14F-4D97-AF65-F5344CB8AC3E}">
        <p14:creationId xmlns:p14="http://schemas.microsoft.com/office/powerpoint/2010/main" val="275140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39FA09-9A4B-4045-A2F4-A0B51D34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98" y="2219526"/>
            <a:ext cx="3460239" cy="529732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lang="en-US"/>
              <a:t>BNLI Formula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B79EED-289D-42E8-89ED-7DE889733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68" y="2752935"/>
            <a:ext cx="3460536" cy="3429000"/>
          </a:xfrm>
          <a:solidFill>
            <a:schemeClr val="bg1">
              <a:lumMod val="85000"/>
            </a:schemeClr>
          </a:solidFill>
        </p:spPr>
        <p:txBody>
          <a:bodyPr vert="horz" lIns="91440" tIns="91440" rIns="91440" bIns="45720" rtlCol="0" anchor="t">
            <a:normAutofit fontScale="92500" lnSpcReduction="10000"/>
          </a:bodyPr>
          <a:lstStyle/>
          <a:p>
            <a:pPr marL="227965" indent="-227965"/>
            <a:r>
              <a:rPr lang="en-US"/>
              <a:t>Intention to address the effect of partial dispatches on the assessed performance of DR resources</a:t>
            </a:r>
          </a:p>
          <a:p>
            <a:pPr marL="227965" indent="-227965"/>
            <a:r>
              <a:rPr lang="en-US"/>
              <a:t>Uses ratio of delivered load impacts to bid amount in </a:t>
            </a:r>
            <a:r>
              <a:rPr lang="en-US" i="1"/>
              <a:t>ex post</a:t>
            </a:r>
            <a:r>
              <a:rPr lang="en-US"/>
              <a:t> calculations of delivered capacity</a:t>
            </a:r>
            <a:endParaRPr lang="en-US">
              <a:cs typeface="Calibri" panose="020F0502020204030204"/>
            </a:endParaRPr>
          </a:p>
          <a:p>
            <a:pPr marL="227965" indent="-227965"/>
            <a:r>
              <a:rPr lang="en-US" b="1">
                <a:cs typeface="Calibri" panose="020F0502020204030204"/>
              </a:rPr>
              <a:t>Key Challenges:</a:t>
            </a:r>
            <a:r>
              <a:rPr lang="en-US">
                <a:cs typeface="Calibri" panose="020F0502020204030204"/>
              </a:rPr>
              <a:t> Could incentivize DR resources to inflate bid prices, deviate from dispatch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AE199-2A4E-41D6-B993-D2630FC7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1C6D2-7E6C-4DBA-928D-E8FCCD04B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078AE3-08A2-43A2-AF75-30F0CA534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268" y="1549561"/>
            <a:ext cx="10983064" cy="495548"/>
          </a:xfrm>
        </p:spPr>
        <p:txBody>
          <a:bodyPr/>
          <a:lstStyle/>
          <a:p>
            <a:r>
              <a:rPr lang="en-US"/>
              <a:t>Elements from CEC proposal for further discussion in this working group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6C6AB1-6C5F-4614-91F4-5BAE68DF9CB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75898" y="2219526"/>
            <a:ext cx="3460239" cy="529732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lang="en-US"/>
              <a:t>CSP Design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030484-C928-4095-97D0-602D4D4AD8C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75468" y="2752935"/>
            <a:ext cx="3460536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Revenue decreased proportionally by shortfalls in demonstrated capacity</a:t>
            </a:r>
          </a:p>
          <a:p>
            <a:r>
              <a:rPr lang="en-US"/>
              <a:t>Proposed penalty mechanism initiates after a 94.5% shortfall threshold</a:t>
            </a:r>
          </a:p>
          <a:p>
            <a:r>
              <a:rPr lang="en-US" b="1"/>
              <a:t>Key Challenges: </a:t>
            </a:r>
            <a:r>
              <a:rPr lang="en-US"/>
              <a:t>Striking right balance of incentives and penalties, “net payment” vs. “claw-back”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AC58AC-5AD2-49EA-9D6A-5C7D5693BCC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22294" y="2219526"/>
            <a:ext cx="3460239" cy="529732"/>
          </a:xfrm>
        </p:spPr>
        <p:txBody>
          <a:bodyPr/>
          <a:lstStyle/>
          <a:p>
            <a:pPr algn="ctr"/>
            <a:r>
              <a:rPr lang="en-US"/>
              <a:t>CSP Enforcement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1E16CFF-D81A-4675-A5C2-BF4D7F2FD43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21864" y="2752935"/>
            <a:ext cx="3460536" cy="3429000"/>
          </a:xfrm>
        </p:spPr>
        <p:txBody>
          <a:bodyPr/>
          <a:lstStyle/>
          <a:p>
            <a:r>
              <a:rPr lang="en-US"/>
              <a:t>Definition needed on enforcement mechanism and administration of penalty</a:t>
            </a:r>
          </a:p>
          <a:p>
            <a:r>
              <a:rPr lang="en-US"/>
              <a:t>Role of State Agencies/CAISO</a:t>
            </a:r>
          </a:p>
          <a:p>
            <a:r>
              <a:rPr lang="en-US" b="1"/>
              <a:t>Key Challenges: </a:t>
            </a:r>
            <a:r>
              <a:rPr lang="en-US"/>
              <a:t>Lack of visibility into contract prices, no direct authority over third party DRPs, potential need for collateral payments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9481BD-C61F-45C8-9AB4-803E9E1F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2" y="171595"/>
            <a:ext cx="9817100" cy="833586"/>
          </a:xfrm>
        </p:spPr>
        <p:txBody>
          <a:bodyPr>
            <a:normAutofit/>
          </a:bodyPr>
          <a:lstStyle/>
          <a:p>
            <a:r>
              <a:rPr lang="en-US"/>
              <a:t>Summary of Elements</a:t>
            </a:r>
          </a:p>
        </p:txBody>
      </p:sp>
    </p:spTree>
    <p:extLst>
      <p:ext uri="{BB962C8B-B14F-4D97-AF65-F5344CB8AC3E}">
        <p14:creationId xmlns:p14="http://schemas.microsoft.com/office/powerpoint/2010/main" val="160242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9A18-5F14-609B-F9E7-A2820512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Original CEC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7D1B-AB63-1D7B-F541-11CF508D1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	</a:t>
            </a:r>
          </a:p>
          <a:p>
            <a:pPr marL="0" indent="0">
              <a:buNone/>
            </a:pPr>
            <a:r>
              <a:rPr lang="en-US"/>
              <a:t>	“The California ISO should implement the proposed penalty mechanism …. since the California ISO has jurisdiction over all relevant DR resources.”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	“The CPUC may implement the methodology for DR auction mechanism resources and utility DR programs if the California ISO cannot do so by the 2025 RA compliance year.”</a:t>
            </a:r>
          </a:p>
          <a:p>
            <a:pPr marL="0" indent="0">
              <a:buNone/>
            </a:pPr>
            <a:r>
              <a:rPr lang="en-US"/>
              <a:t>	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F3E37-0375-6A5F-807C-67F870E7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2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3824-A880-AA1B-E4E3-2DFF4CA8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Penalty Enforcement Mechanism (PEM)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EEC3-4724-5552-A233-C21198700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Primary Questions:</a:t>
            </a:r>
          </a:p>
          <a:p>
            <a:pPr lvl="1"/>
            <a:r>
              <a:rPr lang="en-US"/>
              <a:t>Which agency/organization is responsible for administering the whole process and determining the penalty amount?</a:t>
            </a:r>
          </a:p>
          <a:p>
            <a:pPr lvl="2"/>
            <a:r>
              <a:rPr lang="en-US"/>
              <a:t>A mature, well-established protocol could ideally be with the CAISO</a:t>
            </a:r>
          </a:p>
          <a:p>
            <a:pPr lvl="3"/>
            <a:r>
              <a:rPr lang="en-US"/>
              <a:t>Ability to hold back revenue</a:t>
            </a:r>
          </a:p>
          <a:p>
            <a:pPr lvl="3"/>
            <a:r>
              <a:rPr lang="en-US"/>
              <a:t>Penalties beyond holding back revenue feasible?</a:t>
            </a:r>
          </a:p>
          <a:p>
            <a:pPr lvl="2"/>
            <a:r>
              <a:rPr lang="en-US"/>
              <a:t>A new, developing process (possibly phased in) would be best at the CPUC</a:t>
            </a:r>
          </a:p>
          <a:p>
            <a:pPr lvl="1"/>
            <a:r>
              <a:rPr lang="en-US"/>
              <a:t>Who is the responsible party for any potential penalties?</a:t>
            </a:r>
          </a:p>
          <a:p>
            <a:pPr lvl="2"/>
            <a:r>
              <a:rPr lang="en-US"/>
              <a:t>The CPUC has limited or no ability to administer penalties to DRPs, it would have to be on LSE.</a:t>
            </a:r>
          </a:p>
          <a:p>
            <a:pPr lvl="2"/>
            <a:r>
              <a:rPr lang="en-US"/>
              <a:t> LSEs would have to recover via agreed-upon contract terms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884D-4F8C-3CA2-A16C-7A9F2090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Penalty Enforcement Mechanism (PEM)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FF993-2EE7-7957-F3D2-4A19BD9AD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PEM was not part of the previous Working Group process.</a:t>
            </a:r>
          </a:p>
          <a:p>
            <a:r>
              <a:rPr lang="en-US"/>
              <a:t>Requesting comments from parties on feasibility, roadblocks, issues, and proposed PEMs.</a:t>
            </a:r>
          </a:p>
          <a:p>
            <a:r>
              <a:rPr lang="en-US"/>
              <a:t>The determination of the PEM can continue to be considered during the testing period.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D21C-105D-3E43-B567-0976D81D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B5EA7-DC90-7744-BA82-A7B28E9F7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Proposals and Next Meeting</a:t>
            </a:r>
          </a:p>
        </p:txBody>
      </p:sp>
    </p:spTree>
    <p:extLst>
      <p:ext uri="{BB962C8B-B14F-4D97-AF65-F5344CB8AC3E}">
        <p14:creationId xmlns:p14="http://schemas.microsoft.com/office/powerpoint/2010/main" val="104666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9A18-5F14-609B-F9E7-A2820512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Proposals on Enforcement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7D1B-AB63-1D7B-F541-11CF508D1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Written proposals and comments due on October 13</a:t>
            </a:r>
            <a:r>
              <a:rPr lang="en-US" baseline="30000"/>
              <a:t>th</a:t>
            </a:r>
            <a:endParaRPr lang="en-US"/>
          </a:p>
          <a:p>
            <a:r>
              <a:rPr lang="en-US"/>
              <a:t>Should address concerns raised in this presentation </a:t>
            </a:r>
          </a:p>
          <a:p>
            <a:pPr lvl="1"/>
            <a:r>
              <a:rPr lang="en-US"/>
              <a:t>Feasibility, roadblocks, issues, and proposed PEMs.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F3E37-0375-6A5F-807C-67F870E7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6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A774-7884-F969-2969-A93B8180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of Next October 19</a:t>
            </a:r>
            <a:r>
              <a:rPr lang="en-US" baseline="30000"/>
              <a:t>th</a:t>
            </a:r>
            <a:r>
              <a:rPr lang="en-US"/>
              <a:t>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0C9B-2B7C-20F6-E7C1-72FB8D5B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Invitation to present mechanism adjustments (limited to the explicit penalty formula)</a:t>
            </a:r>
          </a:p>
          <a:p>
            <a:r>
              <a:rPr lang="en-US"/>
              <a:t>10 mins to present with 5 mins of Q&amp;A (subject to reduction depending on number of presenters)</a:t>
            </a:r>
          </a:p>
          <a:p>
            <a:r>
              <a:rPr lang="en-US"/>
              <a:t>Presentations due October 17</a:t>
            </a:r>
            <a:r>
              <a:rPr lang="en-US" baseline="30000"/>
              <a:t>th</a:t>
            </a:r>
            <a:r>
              <a:rPr lang="en-US"/>
              <a:t> and will be shared during the October 19</a:t>
            </a:r>
            <a:r>
              <a:rPr lang="en-US" baseline="30000"/>
              <a:t>th</a:t>
            </a:r>
            <a:r>
              <a:rPr lang="en-US"/>
              <a:t> meeting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4C514-E75F-8388-1247-9AE707EC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4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8A5D-EA52-194A-8424-155328D99D35}"/>
              </a:ext>
            </a:extLst>
          </p:cNvPr>
          <p:cNvSpPr txBox="1">
            <a:spLocks/>
          </p:cNvSpPr>
          <p:nvPr/>
        </p:nvSpPr>
        <p:spPr>
          <a:xfrm>
            <a:off x="808902" y="3037518"/>
            <a:ext cx="10162718" cy="337852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Thank you!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8"/>
          <a:stretch/>
        </p:blipFill>
        <p:spPr>
          <a:xfrm>
            <a:off x="808901" y="688946"/>
            <a:ext cx="2376259" cy="2135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447BC-D7EC-C145-9239-F887ECB37EB8}"/>
              </a:ext>
            </a:extLst>
          </p:cNvPr>
          <p:cNvSpPr/>
          <p:nvPr/>
        </p:nvSpPr>
        <p:spPr>
          <a:xfrm>
            <a:off x="463216" y="6166184"/>
            <a:ext cx="3050005" cy="523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C47AB3-CBE3-475E-8A94-1A593E12D054}"/>
              </a:ext>
            </a:extLst>
          </p:cNvPr>
          <p:cNvSpPr txBox="1">
            <a:spLocks/>
          </p:cNvSpPr>
          <p:nvPr/>
        </p:nvSpPr>
        <p:spPr>
          <a:xfrm>
            <a:off x="3185160" y="688946"/>
            <a:ext cx="7611780" cy="207505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California Public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Utilities Commission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524D4-E2AA-A283-E5B4-F2D08C51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6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8D77564-B980-4636-BE07-592209F86F04}"/>
              </a:ext>
            </a:extLst>
          </p:cNvPr>
          <p:cNvSpPr/>
          <p:nvPr/>
        </p:nvSpPr>
        <p:spPr>
          <a:xfrm>
            <a:off x="729630" y="1397286"/>
            <a:ext cx="10648236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A3C5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Presentation will be uploaded onto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A3C50"/>
                </a:solidFill>
                <a:effectLst/>
                <a:uLnTx/>
                <a:uFillTx/>
                <a:latin typeface="Century Gothic"/>
                <a:ea typeface="+mn-ea"/>
                <a:cs typeface="Arial"/>
                <a:hlinkClick r:id="rId2"/>
              </a:rPr>
              <a:t>DR Workshops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A3C5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website at a later time.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A3B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 attendees are muted upon entry. Please stay muted unless you are speaking. Only one person should be speaking at a time.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2A3B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Please “raise your hand” if you would like to speak or use the chat.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W" sz="2200" b="0" i="0" u="none" strike="noStrike" kern="1200" cap="none" spc="0" normalizeH="0" baseline="0" noProof="0">
                <a:ln>
                  <a:noFill/>
                </a:ln>
                <a:solidFill>
                  <a:srgbClr val="2A3B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Safety: (1) Note surroundings &amp; emergency exits, (2) Ergonomic check, (3) In case of emergency, call 9-1-1.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W" sz="2200" b="0" i="0" u="none" strike="noStrike" kern="1200" cap="none" spc="0" normalizeH="0" baseline="0" noProof="0">
                <a:ln>
                  <a:noFill/>
                </a:ln>
                <a:solidFill>
                  <a:srgbClr val="2A3B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Refrain from discussing any other proceedings in case Commissioners are present to avoid inadvertent ex-</a:t>
            </a:r>
            <a:r>
              <a:rPr kumimoji="0" lang="en-ZW" sz="2200" b="0" i="0" u="none" strike="noStrike" kern="1200" cap="none" spc="0" normalizeH="0" baseline="0" noProof="0" err="1">
                <a:ln>
                  <a:noFill/>
                </a:ln>
                <a:solidFill>
                  <a:srgbClr val="2A3B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partes</a:t>
            </a:r>
            <a:r>
              <a:rPr kumimoji="0" lang="en-ZW" sz="2200" b="0" i="0" u="none" strike="noStrike" kern="1200" cap="none" spc="0" normalizeH="0" baseline="0" noProof="0">
                <a:ln>
                  <a:noFill/>
                </a:ln>
                <a:solidFill>
                  <a:srgbClr val="2A3B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2A3B4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F078E-6157-449A-B43D-55F9E003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788424"/>
          </a:xfrm>
        </p:spPr>
        <p:txBody>
          <a:bodyPr/>
          <a:lstStyle/>
          <a:p>
            <a:r>
              <a:rPr lang="en-US"/>
              <a:t>Logistics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403C7-2097-485F-96BA-42F5BF66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1C6D2-7E6C-4DBA-928D-E8FCCD04B88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6932CB-6FBA-2CA4-D962-9C41CDF09637}"/>
              </a:ext>
            </a:extLst>
          </p:cNvPr>
          <p:cNvGrpSpPr/>
          <p:nvPr/>
        </p:nvGrpSpPr>
        <p:grpSpPr>
          <a:xfrm>
            <a:off x="361061" y="4705857"/>
            <a:ext cx="1588168" cy="809358"/>
            <a:chOff x="700014" y="4170805"/>
            <a:chExt cx="1588168" cy="809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D50E73-7F0B-444B-9B24-C745968A9C1F}"/>
                </a:ext>
              </a:extLst>
            </p:cNvPr>
            <p:cNvSpPr txBox="1"/>
            <p:nvPr/>
          </p:nvSpPr>
          <p:spPr>
            <a:xfrm>
              <a:off x="700014" y="4170805"/>
              <a:ext cx="158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Mute/Unmute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7DB4397-F3D5-44AF-B8CA-1256A12CAD0D}"/>
                </a:ext>
              </a:extLst>
            </p:cNvPr>
            <p:cNvCxnSpPr>
              <a:cxnSpLocks/>
            </p:cNvCxnSpPr>
            <p:nvPr/>
          </p:nvCxnSpPr>
          <p:spPr>
            <a:xfrm>
              <a:off x="1463541" y="4549777"/>
              <a:ext cx="0" cy="4303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5605D3-2E93-283D-A7A1-B41EFFD235D4}"/>
              </a:ext>
            </a:extLst>
          </p:cNvPr>
          <p:cNvGrpSpPr/>
          <p:nvPr/>
        </p:nvGrpSpPr>
        <p:grpSpPr>
          <a:xfrm>
            <a:off x="5790940" y="4336525"/>
            <a:ext cx="1588168" cy="1166708"/>
            <a:chOff x="2674719" y="4162671"/>
            <a:chExt cx="1588168" cy="11667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F7CF84-15C9-4B64-BF72-58618153F703}"/>
                </a:ext>
              </a:extLst>
            </p:cNvPr>
            <p:cNvSpPr txBox="1"/>
            <p:nvPr/>
          </p:nvSpPr>
          <p:spPr>
            <a:xfrm>
              <a:off x="2674719" y="4162671"/>
              <a:ext cx="158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Participant List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0441E74-0003-40CE-8DFA-8C1B5D4938BF}"/>
                </a:ext>
              </a:extLst>
            </p:cNvPr>
            <p:cNvCxnSpPr>
              <a:cxnSpLocks/>
            </p:cNvCxnSpPr>
            <p:nvPr/>
          </p:nvCxnSpPr>
          <p:spPr>
            <a:xfrm>
              <a:off x="3627620" y="4532004"/>
              <a:ext cx="0" cy="7973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19F8BE-F151-EC90-E99E-8A4966E241B4}"/>
              </a:ext>
            </a:extLst>
          </p:cNvPr>
          <p:cNvGrpSpPr/>
          <p:nvPr/>
        </p:nvGrpSpPr>
        <p:grpSpPr>
          <a:xfrm>
            <a:off x="7133308" y="4700677"/>
            <a:ext cx="676979" cy="760037"/>
            <a:chOff x="4328659" y="4161048"/>
            <a:chExt cx="676979" cy="7600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BAB9EB-E084-48B2-95DD-C62A3797AA61}"/>
                </a:ext>
              </a:extLst>
            </p:cNvPr>
            <p:cNvSpPr txBox="1"/>
            <p:nvPr/>
          </p:nvSpPr>
          <p:spPr>
            <a:xfrm>
              <a:off x="4328659" y="4161048"/>
              <a:ext cx="676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E55D3-F85E-4040-994E-EE9685A97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8659" y="4577802"/>
              <a:ext cx="95118" cy="3432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7A54D5-6950-A198-2B92-8A7ECAECDE97}"/>
              </a:ext>
            </a:extLst>
          </p:cNvPr>
          <p:cNvGrpSpPr/>
          <p:nvPr/>
        </p:nvGrpSpPr>
        <p:grpSpPr>
          <a:xfrm>
            <a:off x="5016081" y="4740635"/>
            <a:ext cx="1588168" cy="746007"/>
            <a:chOff x="5042535" y="4161048"/>
            <a:chExt cx="1588168" cy="7460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78375C-4792-4A45-96B4-80B1D20B8F2E}"/>
                </a:ext>
              </a:extLst>
            </p:cNvPr>
            <p:cNvSpPr txBox="1"/>
            <p:nvPr/>
          </p:nvSpPr>
          <p:spPr>
            <a:xfrm>
              <a:off x="5042535" y="4161048"/>
              <a:ext cx="158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Raise Hand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529ED39-E85C-4E7E-8C67-B33CD24B3478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836619" y="4530380"/>
              <a:ext cx="0" cy="3766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2C348D1C-6185-DA2B-7318-73DA0D68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995" y="4336990"/>
            <a:ext cx="3610859" cy="19270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2344B-5A9C-44C8-C295-22C7E0053B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642" r="33378"/>
          <a:stretch/>
        </p:blipFill>
        <p:spPr>
          <a:xfrm>
            <a:off x="361061" y="5562637"/>
            <a:ext cx="5961843" cy="4616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99021A-752C-D7E3-DF0A-7DD08A332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26"/>
          <a:stretch/>
        </p:blipFill>
        <p:spPr>
          <a:xfrm>
            <a:off x="6506173" y="5565581"/>
            <a:ext cx="1234537" cy="4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66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D21C-105D-3E43-B567-0976D81D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B5EA7-DC90-7744-BA82-A7B28E9F7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7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5968999"/>
            <a:ext cx="10515600" cy="760413"/>
          </a:xfrm>
        </p:spPr>
        <p:txBody>
          <a:bodyPr lIns="91440" tIns="45720" rIns="91440" bIns="45720" anchor="t"/>
          <a:lstStyle/>
          <a:p>
            <a:pPr algn="ctr">
              <a:spcBef>
                <a:spcPts val="600"/>
              </a:spcBef>
            </a:pPr>
            <a:r>
              <a:rPr lang="en-US"/>
              <a:t>Erik Lyon</a:t>
            </a:r>
          </a:p>
          <a:p>
            <a:pPr algn="ctr">
              <a:spcBef>
                <a:spcPts val="600"/>
              </a:spcBef>
            </a:pPr>
            <a:r>
              <a:rPr lang="en-US"/>
              <a:t>April 14, 2022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4639733"/>
            <a:ext cx="10515600" cy="1236134"/>
          </a:xfrm>
        </p:spPr>
        <p:txBody>
          <a:bodyPr lIns="91440" tIns="45720" rIns="91440" bIns="45720" anchor="b"/>
          <a:lstStyle/>
          <a:p>
            <a:pPr algn="ctr"/>
            <a:r>
              <a:rPr lang="en-US" sz="3600"/>
              <a:t>24-Slice QC Methodology Proposal</a:t>
            </a:r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8A3-342C-9343-ACCF-2148AC0F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 Hourly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16EE9-AE84-A44F-9194-7D30616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413BC21-E24C-9C74-DBC5-E5C5D49598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585" y="1829832"/>
          <a:ext cx="817141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A7E195-FFCA-8F26-BDC0-B6BE12908CA8}"/>
              </a:ext>
            </a:extLst>
          </p:cNvPr>
          <p:cNvSpPr txBox="1"/>
          <p:nvPr/>
        </p:nvSpPr>
        <p:spPr>
          <a:xfrm>
            <a:off x="4502230" y="6084223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&lt; B ≤ C &lt; 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017FD-F7DA-6C7A-A5DA-BB5418F11725}"/>
              </a:ext>
            </a:extLst>
          </p:cNvPr>
          <p:cNvSpPr txBox="1"/>
          <p:nvPr/>
        </p:nvSpPr>
        <p:spPr>
          <a:xfrm>
            <a:off x="2974437" y="14468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hour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month/season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852795-AB44-D06A-F976-55C196183038}"/>
              </a:ext>
            </a:extLst>
          </p:cNvPr>
          <p:cNvGraphicFramePr>
            <a:graphicFrameLocks noGrp="1"/>
          </p:cNvGraphicFramePr>
          <p:nvPr/>
        </p:nvGraphicFramePr>
        <p:xfrm>
          <a:off x="9235633" y="3172826"/>
          <a:ext cx="2595145" cy="209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198">
                  <a:extLst>
                    <a:ext uri="{9D8B030D-6E8A-4147-A177-3AD203B41FA5}">
                      <a16:colId xmlns:a16="http://schemas.microsoft.com/office/drawing/2014/main" val="2404368988"/>
                    </a:ext>
                  </a:extLst>
                </a:gridCol>
                <a:gridCol w="954502">
                  <a:extLst>
                    <a:ext uri="{9D8B030D-6E8A-4147-A177-3AD203B41FA5}">
                      <a16:colId xmlns:a16="http://schemas.microsoft.com/office/drawing/2014/main" val="3689679848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203183604"/>
                    </a:ext>
                  </a:extLst>
                </a:gridCol>
              </a:tblGrid>
              <a:tr h="52900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Point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Required?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Load Impact Constraint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475463"/>
                  </a:ext>
                </a:extLst>
              </a:tr>
              <a:tr h="2547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A&gt;B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752441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Only if A submitted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B=C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356524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Only if D submitted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C=B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116009"/>
                  </a:ext>
                </a:extLst>
              </a:tr>
              <a:tr h="2547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D&gt;C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6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33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8A3-342C-9343-ACCF-2148AC0F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 Hourly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16EE9-AE84-A44F-9194-7D30616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413BC21-E24C-9C74-DBC5-E5C5D49598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585" y="1829832"/>
          <a:ext cx="817141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A7E195-FFCA-8F26-BDC0-B6BE12908CA8}"/>
              </a:ext>
            </a:extLst>
          </p:cNvPr>
          <p:cNvSpPr txBox="1"/>
          <p:nvPr/>
        </p:nvSpPr>
        <p:spPr>
          <a:xfrm>
            <a:off x="4502230" y="6084223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&lt; B ≤ C &lt; 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017FD-F7DA-6C7A-A5DA-BB5418F11725}"/>
              </a:ext>
            </a:extLst>
          </p:cNvPr>
          <p:cNvSpPr txBox="1"/>
          <p:nvPr/>
        </p:nvSpPr>
        <p:spPr>
          <a:xfrm>
            <a:off x="2974437" y="14468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hour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month/season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852795-AB44-D06A-F976-55C196183038}"/>
              </a:ext>
            </a:extLst>
          </p:cNvPr>
          <p:cNvGraphicFramePr>
            <a:graphicFrameLocks noGrp="1"/>
          </p:cNvGraphicFramePr>
          <p:nvPr/>
        </p:nvGraphicFramePr>
        <p:xfrm>
          <a:off x="9235633" y="3172826"/>
          <a:ext cx="2595145" cy="209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198">
                  <a:extLst>
                    <a:ext uri="{9D8B030D-6E8A-4147-A177-3AD203B41FA5}">
                      <a16:colId xmlns:a16="http://schemas.microsoft.com/office/drawing/2014/main" val="2404368988"/>
                    </a:ext>
                  </a:extLst>
                </a:gridCol>
                <a:gridCol w="954502">
                  <a:extLst>
                    <a:ext uri="{9D8B030D-6E8A-4147-A177-3AD203B41FA5}">
                      <a16:colId xmlns:a16="http://schemas.microsoft.com/office/drawing/2014/main" val="3689679848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203183604"/>
                    </a:ext>
                  </a:extLst>
                </a:gridCol>
              </a:tblGrid>
              <a:tr h="52900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Point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Required?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Load Impact Constraint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475463"/>
                  </a:ext>
                </a:extLst>
              </a:tr>
              <a:tr h="2547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A&gt;B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752441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Only if A submitted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B=C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356524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Only if D submitted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C=B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116009"/>
                  </a:ext>
                </a:extLst>
              </a:tr>
              <a:tr h="2547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D&gt;C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6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36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8A3-342C-9343-ACCF-2148AC0F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 Hourly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16EE9-AE84-A44F-9194-7D30616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413BC21-E24C-9C74-DBC5-E5C5D49598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585" y="1829832"/>
          <a:ext cx="817141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A7E195-FFCA-8F26-BDC0-B6BE12908CA8}"/>
              </a:ext>
            </a:extLst>
          </p:cNvPr>
          <p:cNvSpPr txBox="1"/>
          <p:nvPr/>
        </p:nvSpPr>
        <p:spPr>
          <a:xfrm>
            <a:off x="4502230" y="6084223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&lt; B ≤ C &lt; 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017FD-F7DA-6C7A-A5DA-BB5418F11725}"/>
              </a:ext>
            </a:extLst>
          </p:cNvPr>
          <p:cNvSpPr txBox="1"/>
          <p:nvPr/>
        </p:nvSpPr>
        <p:spPr>
          <a:xfrm>
            <a:off x="2974437" y="14468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hour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month/season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852795-AB44-D06A-F976-55C196183038}"/>
              </a:ext>
            </a:extLst>
          </p:cNvPr>
          <p:cNvGraphicFramePr>
            <a:graphicFrameLocks noGrp="1"/>
          </p:cNvGraphicFramePr>
          <p:nvPr/>
        </p:nvGraphicFramePr>
        <p:xfrm>
          <a:off x="9235633" y="3172826"/>
          <a:ext cx="2595145" cy="209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198">
                  <a:extLst>
                    <a:ext uri="{9D8B030D-6E8A-4147-A177-3AD203B41FA5}">
                      <a16:colId xmlns:a16="http://schemas.microsoft.com/office/drawing/2014/main" val="2404368988"/>
                    </a:ext>
                  </a:extLst>
                </a:gridCol>
                <a:gridCol w="954502">
                  <a:extLst>
                    <a:ext uri="{9D8B030D-6E8A-4147-A177-3AD203B41FA5}">
                      <a16:colId xmlns:a16="http://schemas.microsoft.com/office/drawing/2014/main" val="3689679848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203183604"/>
                    </a:ext>
                  </a:extLst>
                </a:gridCol>
              </a:tblGrid>
              <a:tr h="52900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Point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Required?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Load Impact Constraint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475463"/>
                  </a:ext>
                </a:extLst>
              </a:tr>
              <a:tr h="2547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A&gt;B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752441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Only if A submitted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B=C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356524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Only if D submitted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C=B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116009"/>
                  </a:ext>
                </a:extLst>
              </a:tr>
              <a:tr h="2547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D&gt;C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6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42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8A3-342C-9343-ACCF-2148AC0F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 Hourly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16EE9-AE84-A44F-9194-7D30616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413BC21-E24C-9C74-DBC5-E5C5D49598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585" y="1829832"/>
          <a:ext cx="817141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A7E195-FFCA-8F26-BDC0-B6BE12908CA8}"/>
              </a:ext>
            </a:extLst>
          </p:cNvPr>
          <p:cNvSpPr txBox="1"/>
          <p:nvPr/>
        </p:nvSpPr>
        <p:spPr>
          <a:xfrm>
            <a:off x="4502230" y="6084223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&lt; B ≤ C &lt; 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017FD-F7DA-6C7A-A5DA-BB5418F11725}"/>
              </a:ext>
            </a:extLst>
          </p:cNvPr>
          <p:cNvSpPr txBox="1"/>
          <p:nvPr/>
        </p:nvSpPr>
        <p:spPr>
          <a:xfrm>
            <a:off x="2974437" y="14468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hour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month/season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852795-AB44-D06A-F976-55C196183038}"/>
              </a:ext>
            </a:extLst>
          </p:cNvPr>
          <p:cNvGraphicFramePr>
            <a:graphicFrameLocks noGrp="1"/>
          </p:cNvGraphicFramePr>
          <p:nvPr/>
        </p:nvGraphicFramePr>
        <p:xfrm>
          <a:off x="9235633" y="3172826"/>
          <a:ext cx="2595145" cy="209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198">
                  <a:extLst>
                    <a:ext uri="{9D8B030D-6E8A-4147-A177-3AD203B41FA5}">
                      <a16:colId xmlns:a16="http://schemas.microsoft.com/office/drawing/2014/main" val="2404368988"/>
                    </a:ext>
                  </a:extLst>
                </a:gridCol>
                <a:gridCol w="954502">
                  <a:extLst>
                    <a:ext uri="{9D8B030D-6E8A-4147-A177-3AD203B41FA5}">
                      <a16:colId xmlns:a16="http://schemas.microsoft.com/office/drawing/2014/main" val="3689679848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203183604"/>
                    </a:ext>
                  </a:extLst>
                </a:gridCol>
              </a:tblGrid>
              <a:tr h="52900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Point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Required?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Load Impact Constraint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475463"/>
                  </a:ext>
                </a:extLst>
              </a:tr>
              <a:tr h="2547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A&gt;B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752441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Only if A submitted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B=C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356524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Only if D submitted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C=B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116009"/>
                  </a:ext>
                </a:extLst>
              </a:tr>
              <a:tr h="2547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>
                          <a:effectLst/>
                        </a:rPr>
                        <a:t>D&gt;C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LucidaBr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6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39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8A3-342C-9343-ACCF-2148AC0F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 Hourly Capability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16EE9-AE84-A44F-9194-7D30616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578183E-C362-AF33-1A6A-801E2C193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Determined by DR provider in standardized format</a:t>
            </a:r>
          </a:p>
          <a:p>
            <a:pPr lvl="1"/>
            <a:r>
              <a:rPr lang="en-US"/>
              <a:t>Optional series of change points</a:t>
            </a:r>
          </a:p>
          <a:p>
            <a:r>
              <a:rPr lang="en-US"/>
              <a:t>Determined based on knowledge of how ex-post results will be determined and penalties assessed in upcoming year</a:t>
            </a:r>
          </a:p>
          <a:p>
            <a:pPr lvl="1"/>
            <a:r>
              <a:rPr lang="en-US"/>
              <a:t>May also consider ex-post performance of previous year</a:t>
            </a:r>
          </a:p>
          <a:p>
            <a:r>
              <a:rPr lang="en-US"/>
              <a:t>Requires profile for each hour and month seeking RA value</a:t>
            </a:r>
          </a:p>
          <a:p>
            <a:pPr lvl="1"/>
            <a:r>
              <a:rPr lang="en-US"/>
              <a:t>Plus adjacent hours with takeback</a:t>
            </a:r>
          </a:p>
          <a:p>
            <a:pPr lvl="1"/>
            <a:r>
              <a:rPr lang="en-US"/>
              <a:t>Profiles can be reused across months or hours</a:t>
            </a:r>
          </a:p>
        </p:txBody>
      </p:sp>
    </p:spTree>
    <p:extLst>
      <p:ext uri="{BB962C8B-B14F-4D97-AF65-F5344CB8AC3E}">
        <p14:creationId xmlns:p14="http://schemas.microsoft.com/office/powerpoint/2010/main" val="2252806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8A3-342C-9343-ACCF-2148AC0F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2) Ex-ante Capacity 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16EE9-AE84-A44F-9194-7D30616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6C061A-0F62-CFF5-FB73-91878DBE76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00176" y="1825625"/>
          <a:ext cx="77675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62E3C1-864D-D1B6-49DD-43D13EA47868}"/>
              </a:ext>
            </a:extLst>
          </p:cNvPr>
          <p:cNvSpPr txBox="1"/>
          <p:nvPr/>
        </p:nvSpPr>
        <p:spPr>
          <a:xfrm>
            <a:off x="2668103" y="1359324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Hourly capacity determination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 capability profile is unambiguous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CPUC staff adjustments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made through capability profile</a:t>
            </a:r>
          </a:p>
        </p:txBody>
      </p:sp>
    </p:spTree>
    <p:extLst>
      <p:ext uri="{BB962C8B-B14F-4D97-AF65-F5344CB8AC3E}">
        <p14:creationId xmlns:p14="http://schemas.microsoft.com/office/powerpoint/2010/main" val="3366635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8A3-342C-9343-ACCF-2148AC0F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2) Ex-ante Capacity 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16EE9-AE84-A44F-9194-7D30616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A5E27-4B7F-0A03-2039-0B611883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CPUC retains review and oversight of QC values</a:t>
            </a:r>
          </a:p>
          <a:p>
            <a:r>
              <a:rPr lang="en-US"/>
              <a:t>CPUC staff may waive prerogative for detailed review and adjustment based on two conditions:</a:t>
            </a:r>
          </a:p>
          <a:p>
            <a:pPr lvl="1"/>
            <a:r>
              <a:rPr lang="en-US"/>
              <a:t>DR provider delivered ≥90% of committed capacity over hours with RA obligations</a:t>
            </a:r>
          </a:p>
          <a:p>
            <a:pPr lvl="1"/>
            <a:r>
              <a:rPr lang="en-US"/>
              <a:t>QC value sought in each hour is ≤25% greater than demonstrated capacity in the previous year</a:t>
            </a:r>
          </a:p>
        </p:txBody>
      </p:sp>
    </p:spTree>
    <p:extLst>
      <p:ext uri="{BB962C8B-B14F-4D97-AF65-F5344CB8AC3E}">
        <p14:creationId xmlns:p14="http://schemas.microsoft.com/office/powerpoint/2010/main" val="798858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7C0D-B6BE-FAD2-EF1A-653482BE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3) Ex-Post Capacity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D19D-64B7-274D-6BDA-7BF9CFF6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53358-9414-C71C-81D7-1875A61FA360}"/>
              </a:ext>
            </a:extLst>
          </p:cNvPr>
          <p:cNvSpPr txBox="1"/>
          <p:nvPr/>
        </p:nvSpPr>
        <p:spPr>
          <a:xfrm>
            <a:off x="5332809" y="1525601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Single Hour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44E09A6-9C23-66D9-2DA5-3AA817F53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671" y="2020094"/>
            <a:ext cx="9854657" cy="44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4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AE199-2A4E-41D6-B993-D2630FC7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1C6D2-7E6C-4DBA-928D-E8FCCD04B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078AE3-08A2-43A2-AF75-30F0CA5341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Workshop Schedule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9481BD-C61F-45C8-9AB4-803E9E1F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2" y="171595"/>
            <a:ext cx="9817100" cy="833586"/>
          </a:xfrm>
        </p:spPr>
        <p:txBody>
          <a:bodyPr>
            <a:normAutofit/>
          </a:bodyPr>
          <a:lstStyle/>
          <a:p>
            <a:r>
              <a:rPr lang="en-US"/>
              <a:t>Bi-Weekly Schedule through November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AE0B2C7-17CD-BF89-76CD-B368A3285D86}"/>
              </a:ext>
            </a:extLst>
          </p:cNvPr>
          <p:cNvGraphicFramePr>
            <a:graphicFrameLocks noGrp="1"/>
          </p:cNvGraphicFramePr>
          <p:nvPr/>
        </p:nvGraphicFramePr>
        <p:xfrm>
          <a:off x="555783" y="2180217"/>
          <a:ext cx="11421360" cy="345368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60000"/>
                    <a:lumOff val="40000"/>
                  </a:schemeClr>
                </a:solidFill>
                <a:tableStyleId>{5C22544A-7EE6-4342-B048-85BDC9FD1C3A}</a:tableStyleId>
              </a:tblPr>
              <a:tblGrid>
                <a:gridCol w="1269040">
                  <a:extLst>
                    <a:ext uri="{9D8B030D-6E8A-4147-A177-3AD203B41FA5}">
                      <a16:colId xmlns:a16="http://schemas.microsoft.com/office/drawing/2014/main" val="365378228"/>
                    </a:ext>
                  </a:extLst>
                </a:gridCol>
                <a:gridCol w="1269040">
                  <a:extLst>
                    <a:ext uri="{9D8B030D-6E8A-4147-A177-3AD203B41FA5}">
                      <a16:colId xmlns:a16="http://schemas.microsoft.com/office/drawing/2014/main" val="4224966251"/>
                    </a:ext>
                  </a:extLst>
                </a:gridCol>
                <a:gridCol w="1269040">
                  <a:extLst>
                    <a:ext uri="{9D8B030D-6E8A-4147-A177-3AD203B41FA5}">
                      <a16:colId xmlns:a16="http://schemas.microsoft.com/office/drawing/2014/main" val="3811170590"/>
                    </a:ext>
                  </a:extLst>
                </a:gridCol>
                <a:gridCol w="1269040">
                  <a:extLst>
                    <a:ext uri="{9D8B030D-6E8A-4147-A177-3AD203B41FA5}">
                      <a16:colId xmlns:a16="http://schemas.microsoft.com/office/drawing/2014/main" val="1423145359"/>
                    </a:ext>
                  </a:extLst>
                </a:gridCol>
                <a:gridCol w="1269040">
                  <a:extLst>
                    <a:ext uri="{9D8B030D-6E8A-4147-A177-3AD203B41FA5}">
                      <a16:colId xmlns:a16="http://schemas.microsoft.com/office/drawing/2014/main" val="2616937253"/>
                    </a:ext>
                  </a:extLst>
                </a:gridCol>
                <a:gridCol w="1269040">
                  <a:extLst>
                    <a:ext uri="{9D8B030D-6E8A-4147-A177-3AD203B41FA5}">
                      <a16:colId xmlns:a16="http://schemas.microsoft.com/office/drawing/2014/main" val="2989603694"/>
                    </a:ext>
                  </a:extLst>
                </a:gridCol>
                <a:gridCol w="1269040">
                  <a:extLst>
                    <a:ext uri="{9D8B030D-6E8A-4147-A177-3AD203B41FA5}">
                      <a16:colId xmlns:a16="http://schemas.microsoft.com/office/drawing/2014/main" val="1350377440"/>
                    </a:ext>
                  </a:extLst>
                </a:gridCol>
                <a:gridCol w="1269040">
                  <a:extLst>
                    <a:ext uri="{9D8B030D-6E8A-4147-A177-3AD203B41FA5}">
                      <a16:colId xmlns:a16="http://schemas.microsoft.com/office/drawing/2014/main" val="3791769919"/>
                    </a:ext>
                  </a:extLst>
                </a:gridCol>
                <a:gridCol w="1269040">
                  <a:extLst>
                    <a:ext uri="{9D8B030D-6E8A-4147-A177-3AD203B41FA5}">
                      <a16:colId xmlns:a16="http://schemas.microsoft.com/office/drawing/2014/main" val="2161673788"/>
                    </a:ext>
                  </a:extLst>
                </a:gridCol>
              </a:tblGrid>
              <a:tr h="760913"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Months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August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September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October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November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1315059"/>
                  </a:ext>
                </a:extLst>
              </a:tr>
              <a:tr h="367345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1"/>
                          </a:solidFill>
                        </a:rPr>
                        <a:t>08/10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1"/>
                          </a:solidFill>
                        </a:rPr>
                        <a:t>08/24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1"/>
                          </a:solidFill>
                        </a:rPr>
                        <a:t>09/8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1"/>
                          </a:solidFill>
                        </a:rPr>
                        <a:t>09/21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1"/>
                          </a:solidFill>
                        </a:rPr>
                        <a:t>10/5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1"/>
                          </a:solidFill>
                        </a:rPr>
                        <a:t>10/19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1"/>
                          </a:solidFill>
                        </a:rPr>
                        <a:t>11/2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accent1"/>
                          </a:solidFill>
                        </a:rPr>
                        <a:t>11/16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00273"/>
                  </a:ext>
                </a:extLst>
              </a:tr>
              <a:tr h="803597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BNLI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86830"/>
                  </a:ext>
                </a:extLst>
              </a:tr>
              <a:tr h="76091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CSP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55102"/>
                  </a:ext>
                </a:extLst>
              </a:tr>
              <a:tr h="76091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Penalty Enforcement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6134"/>
                  </a:ext>
                </a:extLst>
              </a:tr>
            </a:tbl>
          </a:graphicData>
        </a:graphic>
      </p:graphicFrame>
      <p:sp>
        <p:nvSpPr>
          <p:cNvPr id="14" name="Pentagon 13">
            <a:extLst>
              <a:ext uri="{FF2B5EF4-FFF2-40B4-BE49-F238E27FC236}">
                <a16:creationId xmlns:a16="http://schemas.microsoft.com/office/drawing/2014/main" id="{6910BE42-A131-74A0-7EFA-84F550C000EA}"/>
              </a:ext>
            </a:extLst>
          </p:cNvPr>
          <p:cNvSpPr/>
          <p:nvPr/>
        </p:nvSpPr>
        <p:spPr>
          <a:xfrm>
            <a:off x="1879602" y="3374457"/>
            <a:ext cx="995678" cy="65269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Discussion</a:t>
            </a: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85DA711A-ADE9-D358-B76A-2608850ED86F}"/>
              </a:ext>
            </a:extLst>
          </p:cNvPr>
          <p:cNvSpPr/>
          <p:nvPr/>
        </p:nvSpPr>
        <p:spPr>
          <a:xfrm>
            <a:off x="2635858" y="3374457"/>
            <a:ext cx="1651662" cy="65269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and Proposals</a:t>
            </a: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54B9E478-334F-7C29-9593-E121750DD3FA}"/>
              </a:ext>
            </a:extLst>
          </p:cNvPr>
          <p:cNvSpPr/>
          <p:nvPr/>
        </p:nvSpPr>
        <p:spPr>
          <a:xfrm>
            <a:off x="556497" y="2180217"/>
            <a:ext cx="1709661" cy="1117171"/>
          </a:xfrm>
          <a:prstGeom prst="homePlate">
            <a:avLst>
              <a:gd name="adj" fmla="val 38583"/>
            </a:avLst>
          </a:prstGeom>
          <a:solidFill>
            <a:schemeClr val="tx2"/>
          </a:solidFill>
          <a:ln>
            <a:noFill/>
          </a:ln>
          <a:effectLst>
            <a:outerShdw blurRad="50800" dist="38100" dir="5372298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Months</a:t>
            </a: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A94933F7-CD9F-9D2F-65AC-C225A7B04E5D}"/>
              </a:ext>
            </a:extLst>
          </p:cNvPr>
          <p:cNvSpPr/>
          <p:nvPr/>
        </p:nvSpPr>
        <p:spPr>
          <a:xfrm>
            <a:off x="4033853" y="3374227"/>
            <a:ext cx="1534263" cy="652693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Element</a:t>
            </a:r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DE63B17A-855A-0CFF-4328-F2FB2EA8909F}"/>
              </a:ext>
            </a:extLst>
          </p:cNvPr>
          <p:cNvSpPr/>
          <p:nvPr/>
        </p:nvSpPr>
        <p:spPr>
          <a:xfrm>
            <a:off x="4439922" y="4146793"/>
            <a:ext cx="995678" cy="65269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Discussion</a:t>
            </a:r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B7EF4B18-9B42-AD0D-1B34-15052A63F92E}"/>
              </a:ext>
            </a:extLst>
          </p:cNvPr>
          <p:cNvSpPr/>
          <p:nvPr/>
        </p:nvSpPr>
        <p:spPr>
          <a:xfrm>
            <a:off x="5196178" y="4146793"/>
            <a:ext cx="1651662" cy="652693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and Proposals</a:t>
            </a:r>
          </a:p>
        </p:txBody>
      </p:sp>
      <p:sp>
        <p:nvSpPr>
          <p:cNvPr id="29" name="Chevron 28">
            <a:extLst>
              <a:ext uri="{FF2B5EF4-FFF2-40B4-BE49-F238E27FC236}">
                <a16:creationId xmlns:a16="http://schemas.microsoft.com/office/drawing/2014/main" id="{651DC004-90A8-FC00-F307-002850706FA9}"/>
              </a:ext>
            </a:extLst>
          </p:cNvPr>
          <p:cNvSpPr/>
          <p:nvPr/>
        </p:nvSpPr>
        <p:spPr>
          <a:xfrm>
            <a:off x="6594173" y="4146563"/>
            <a:ext cx="1534263" cy="652693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Element</a:t>
            </a:r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6C7C37DD-ED2F-7060-1E60-4E27117ED296}"/>
              </a:ext>
            </a:extLst>
          </p:cNvPr>
          <p:cNvSpPr/>
          <p:nvPr/>
        </p:nvSpPr>
        <p:spPr>
          <a:xfrm>
            <a:off x="6969762" y="4919129"/>
            <a:ext cx="995678" cy="65269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Discussion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AE4B38FA-BC27-FA8E-4594-F725600790F8}"/>
              </a:ext>
            </a:extLst>
          </p:cNvPr>
          <p:cNvSpPr/>
          <p:nvPr/>
        </p:nvSpPr>
        <p:spPr>
          <a:xfrm>
            <a:off x="7726018" y="4919129"/>
            <a:ext cx="1651662" cy="65269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and Proposals</a:t>
            </a:r>
          </a:p>
        </p:txBody>
      </p:sp>
      <p:sp>
        <p:nvSpPr>
          <p:cNvPr id="32" name="Chevron 31">
            <a:extLst>
              <a:ext uri="{FF2B5EF4-FFF2-40B4-BE49-F238E27FC236}">
                <a16:creationId xmlns:a16="http://schemas.microsoft.com/office/drawing/2014/main" id="{48271DED-6179-F62B-5C02-31CBF69E32AA}"/>
              </a:ext>
            </a:extLst>
          </p:cNvPr>
          <p:cNvSpPr/>
          <p:nvPr/>
        </p:nvSpPr>
        <p:spPr>
          <a:xfrm>
            <a:off x="9124013" y="4918899"/>
            <a:ext cx="1534263" cy="652693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Element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FE9A0C9A-8CBD-94E3-A788-DC5EE03E5027}"/>
              </a:ext>
            </a:extLst>
          </p:cNvPr>
          <p:cNvSpPr/>
          <p:nvPr/>
        </p:nvSpPr>
        <p:spPr>
          <a:xfrm rot="10800000">
            <a:off x="6986097" y="2619168"/>
            <a:ext cx="1011873" cy="136758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F2A7D9-F2CF-4277-A152-E641E87FBAD5}"/>
              </a:ext>
            </a:extLst>
          </p:cNvPr>
          <p:cNvSpPr/>
          <p:nvPr/>
        </p:nvSpPr>
        <p:spPr>
          <a:xfrm>
            <a:off x="10857386" y="3429000"/>
            <a:ext cx="1172248" cy="2142592"/>
          </a:xfrm>
          <a:prstGeom prst="rightArrow">
            <a:avLst>
              <a:gd name="adj1" fmla="val 66024"/>
              <a:gd name="adj2" fmla="val 3182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14825-AC09-4A59-B617-2877CB8BBF00}"/>
              </a:ext>
            </a:extLst>
          </p:cNvPr>
          <p:cNvSpPr txBox="1"/>
          <p:nvPr/>
        </p:nvSpPr>
        <p:spPr>
          <a:xfrm>
            <a:off x="10874604" y="4177130"/>
            <a:ext cx="1137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158224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7C0D-B6BE-FAD2-EF1A-653482BE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3) Ex-Post Capacity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D19D-64B7-274D-6BDA-7BF9CFF6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53358-9414-C71C-81D7-1875A61FA360}"/>
              </a:ext>
            </a:extLst>
          </p:cNvPr>
          <p:cNvSpPr txBox="1"/>
          <p:nvPr/>
        </p:nvSpPr>
        <p:spPr>
          <a:xfrm>
            <a:off x="5183731" y="1539354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Multiple Hours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9BE861-2392-3A38-5FF8-26387F32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298" y="1939464"/>
            <a:ext cx="9192491" cy="4506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D80E6-D377-2CD0-DB75-766BB45F6ED8}"/>
              </a:ext>
            </a:extLst>
          </p:cNvPr>
          <p:cNvSpPr txBox="1"/>
          <p:nvPr/>
        </p:nvSpPr>
        <p:spPr>
          <a:xfrm>
            <a:off x="7793102" y="2283069"/>
            <a:ext cx="2123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Dispatch/takeback handled separately in hours with both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F3233E-7328-5749-E404-201E0EBED13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8576709" y="3206399"/>
            <a:ext cx="278328" cy="56108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160DE6-EA7C-B766-26B9-40CA11E9173C}"/>
              </a:ext>
            </a:extLst>
          </p:cNvPr>
          <p:cNvSpPr txBox="1"/>
          <p:nvPr/>
        </p:nvSpPr>
        <p:spPr>
          <a:xfrm>
            <a:off x="3835728" y="2214848"/>
            <a:ext cx="1935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 determined by linear regression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6BF001-58DF-1295-4273-65C30853A651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771407" y="2676513"/>
            <a:ext cx="649188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65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8DA99E1-A3B6-C400-5290-4D7F78077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911" y="1771980"/>
            <a:ext cx="9014177" cy="3991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37C0D-B6BE-FAD2-EF1A-653482BE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3) Ex-Post Capacity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D19D-64B7-274D-6BDA-7BF9CFF6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6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A935-550F-421C-E99B-6687289A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/>
              <a:t>Agenda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1920A-AC34-5ADC-A56A-A618A132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D6C227-3070-D6C1-8889-2A95985DF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37717"/>
              </p:ext>
            </p:extLst>
          </p:nvPr>
        </p:nvGraphicFramePr>
        <p:xfrm>
          <a:off x="609600" y="2702302"/>
          <a:ext cx="10862820" cy="214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069">
                  <a:extLst>
                    <a:ext uri="{9D8B030D-6E8A-4147-A177-3AD203B41FA5}">
                      <a16:colId xmlns:a16="http://schemas.microsoft.com/office/drawing/2014/main" val="1284843828"/>
                    </a:ext>
                  </a:extLst>
                </a:gridCol>
                <a:gridCol w="7937369">
                  <a:extLst>
                    <a:ext uri="{9D8B030D-6E8A-4147-A177-3AD203B41FA5}">
                      <a16:colId xmlns:a16="http://schemas.microsoft.com/office/drawing/2014/main" val="2431946517"/>
                    </a:ext>
                  </a:extLst>
                </a:gridCol>
                <a:gridCol w="2526382">
                  <a:extLst>
                    <a:ext uri="{9D8B030D-6E8A-4147-A177-3AD203B41FA5}">
                      <a16:colId xmlns:a16="http://schemas.microsoft.com/office/drawing/2014/main" val="2585371420"/>
                    </a:ext>
                  </a:extLst>
                </a:gridCol>
              </a:tblGrid>
              <a:tr h="373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#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Topic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Time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7359946"/>
                  </a:ext>
                </a:extLst>
              </a:tr>
              <a:tr h="373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b="1">
                          <a:effectLst/>
                        </a:rPr>
                        <a:t>Introductions, Logistics and Scheduling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3:00 PM – 3:15 PM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979144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W" sz="1800" b="1">
                          <a:effectLst/>
                        </a:rPr>
                        <a:t>Review of Shortfall Penalty Comments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3:15 PM – 4:00 PM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590630"/>
                  </a:ext>
                </a:extLst>
              </a:tr>
              <a:tr h="223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~~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~Break~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400">
                          <a:effectLst/>
                        </a:rPr>
                        <a:t>4:00 PM – 4:05 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698087"/>
                  </a:ext>
                </a:extLst>
              </a:tr>
              <a:tr h="373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W" sz="1800" b="1">
                          <a:effectLst/>
                        </a:rPr>
                        <a:t>Enforcement Mechanism Introduction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</a:rPr>
                        <a:t>4:05 PM – 4:25 PM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823898"/>
                  </a:ext>
                </a:extLst>
              </a:tr>
              <a:tr h="373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W" sz="1800" b="1">
                          <a:effectLst/>
                          <a:latin typeface="+mn-lt"/>
                          <a:cs typeface="Arial"/>
                        </a:rPr>
                        <a:t>Next Steps &amp; Process Questions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4:25 PM – 5:00 PM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147723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FF266F-3131-4BE5-96C9-11EEF73C9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1686"/>
            <a:ext cx="11079637" cy="776508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ZW" sz="2000">
                <a:solidFill>
                  <a:srgbClr val="2A3C50"/>
                </a:solidFill>
                <a:latin typeface="Century Gothic"/>
                <a:cs typeface="Arial"/>
              </a:rPr>
              <a:t>Note that times are approximate. There will be a brief pause for questions </a:t>
            </a:r>
            <a:r>
              <a:rPr lang="en-US" sz="2000">
                <a:solidFill>
                  <a:srgbClr val="2A3C50"/>
                </a:solidFill>
                <a:latin typeface="Century Gothic"/>
                <a:cs typeface="Arial"/>
              </a:rPr>
              <a:t>after each section. Participants may raise their (virtual) hand to ask a question at any time.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1912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D21C-105D-3E43-B567-0976D81D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Shortfall Penalty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B5EA7-DC90-7744-BA82-A7B28E9F7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Staff consensus on preliminary testing methodologies</a:t>
            </a:r>
          </a:p>
        </p:txBody>
      </p:sp>
    </p:spTree>
    <p:extLst>
      <p:ext uri="{BB962C8B-B14F-4D97-AF65-F5344CB8AC3E}">
        <p14:creationId xmlns:p14="http://schemas.microsoft.com/office/powerpoint/2010/main" val="380330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8303-7F0F-455A-9449-436AE733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 of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388A-8341-49C0-BCAF-AD7B9547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Penalty cap at zero revenue</a:t>
            </a:r>
          </a:p>
          <a:p>
            <a:pPr lvl="1"/>
            <a:r>
              <a:rPr lang="en-US"/>
              <a:t> Beyond value of committed capacity</a:t>
            </a:r>
          </a:p>
          <a:p>
            <a:r>
              <a:rPr lang="en-US"/>
              <a:t>Penalty buffer/threshold </a:t>
            </a:r>
          </a:p>
          <a:p>
            <a:pPr lvl="1"/>
            <a:r>
              <a:rPr lang="en-US"/>
              <a:t>How best to account for uncertainty in DR measurement</a:t>
            </a:r>
          </a:p>
          <a:p>
            <a:r>
              <a:rPr lang="en-US"/>
              <a:t>Adjustment for Over-Performance</a:t>
            </a:r>
          </a:p>
          <a:p>
            <a:pPr lvl="1"/>
            <a:r>
              <a:rPr lang="en-US"/>
              <a:t>Counting for capacity delivered above committed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74339-63F7-48C2-9D6C-ACB54215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19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A7FC-AA8F-36CD-29EE-7734E9F8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576"/>
          </a:xfrm>
        </p:spPr>
        <p:txBody>
          <a:bodyPr/>
          <a:lstStyle/>
          <a:p>
            <a:r>
              <a:rPr lang="en-US" sz="3600" b="1">
                <a:solidFill>
                  <a:schemeClr val="tx2"/>
                </a:solidFill>
                <a:latin typeface="Century Gothic"/>
              </a:rPr>
              <a:t>Party Comments Received</a:t>
            </a:r>
            <a:endParaRPr lang="en-US" sz="3600" b="1">
              <a:solidFill>
                <a:schemeClr val="tx2"/>
              </a:solidFill>
              <a:latin typeface="Century Gothic"/>
              <a:cs typeface="Calibri Ligh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1B5219F-EEE2-DD67-E09A-731770370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375953"/>
              </p:ext>
            </p:extLst>
          </p:nvPr>
        </p:nvGraphicFramePr>
        <p:xfrm>
          <a:off x="839164" y="1331088"/>
          <a:ext cx="10515598" cy="498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619">
                  <a:extLst>
                    <a:ext uri="{9D8B030D-6E8A-4147-A177-3AD203B41FA5}">
                      <a16:colId xmlns:a16="http://schemas.microsoft.com/office/drawing/2014/main" val="2443214348"/>
                    </a:ext>
                  </a:extLst>
                </a:gridCol>
                <a:gridCol w="2231756">
                  <a:extLst>
                    <a:ext uri="{9D8B030D-6E8A-4147-A177-3AD203B41FA5}">
                      <a16:colId xmlns:a16="http://schemas.microsoft.com/office/drawing/2014/main" val="2400037654"/>
                    </a:ext>
                  </a:extLst>
                </a:gridCol>
                <a:gridCol w="3502617">
                  <a:extLst>
                    <a:ext uri="{9D8B030D-6E8A-4147-A177-3AD203B41FA5}">
                      <a16:colId xmlns:a16="http://schemas.microsoft.com/office/drawing/2014/main" val="3640640338"/>
                    </a:ext>
                  </a:extLst>
                </a:gridCol>
                <a:gridCol w="3636606">
                  <a:extLst>
                    <a:ext uri="{9D8B030D-6E8A-4147-A177-3AD203B41FA5}">
                      <a16:colId xmlns:a16="http://schemas.microsoft.com/office/drawing/2014/main" val="1294118971"/>
                    </a:ext>
                  </a:extLst>
                </a:gridCol>
              </a:tblGrid>
              <a:tr h="88792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Party​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Penalty cap</a:t>
                      </a:r>
                      <a:endParaRPr lang="en-US">
                        <a:effectLst/>
                        <a:latin typeface="Century Gothic"/>
                      </a:endParaRPr>
                    </a:p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Performance buffer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i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Over-performance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85500"/>
                  </a:ext>
                </a:extLst>
              </a:tr>
              <a:tr h="12719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CLECA​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​Supports; no penalties beyond contracted capacity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Supports 5.5% buffer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Supports counting delivered capacity above 20% of commitment at a discounted rate (e.g. 90% of delivered value)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899150"/>
                  </a:ext>
                </a:extLst>
              </a:tr>
              <a:tr h="135898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PG&amp;E​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​N/A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Supports 5.5% symmetric buffer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Above 105.5%, multiply committed capacity by 1.055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097072"/>
                  </a:ext>
                </a:extLst>
              </a:tr>
              <a:tr h="12719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CAISO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  <a:latin typeface="Century Gothic"/>
                        </a:rPr>
                        <a:t>Supports; no penalties beyond contracted capacity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Supports; testing of specific value is reasonable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Supports no adjustment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4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8303-7F0F-455A-9449-436AE733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 Determination on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388A-8341-49C0-BCAF-AD7B9547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/>
              <a:t>CSP cap at zero revenue </a:t>
            </a:r>
          </a:p>
          <a:p>
            <a:pPr lvl="1"/>
            <a:r>
              <a:rPr lang="en-US"/>
              <a:t>Agree a penalty cap at zero revenue is sufficient</a:t>
            </a:r>
          </a:p>
          <a:p>
            <a:r>
              <a:rPr lang="en-US"/>
              <a:t>Performance Threshold </a:t>
            </a:r>
          </a:p>
          <a:p>
            <a:pPr lvl="1"/>
            <a:r>
              <a:rPr lang="en-US"/>
              <a:t>No threshold</a:t>
            </a:r>
          </a:p>
          <a:p>
            <a:pPr lvl="1"/>
            <a:r>
              <a:rPr lang="en-US"/>
              <a:t>Performance metric should account for uncertainty in measurement </a:t>
            </a:r>
          </a:p>
          <a:p>
            <a:r>
              <a:rPr lang="en-US"/>
              <a:t>Adjustment for Over-Performance </a:t>
            </a:r>
          </a:p>
          <a:p>
            <a:pPr lvl="1"/>
            <a:r>
              <a:rPr lang="en-US"/>
              <a:t>No adjustment</a:t>
            </a:r>
          </a:p>
          <a:p>
            <a:pPr lvl="2" indent="-172720"/>
            <a:r>
              <a:rPr lang="en-US"/>
              <a:t>If over performed than capacity requested will be rewarded</a:t>
            </a:r>
          </a:p>
          <a:p>
            <a:pPr lvl="1"/>
            <a:r>
              <a:rPr lang="en-US"/>
              <a:t>Over-performance should not count for Resource Adequacy</a:t>
            </a:r>
          </a:p>
          <a:p>
            <a:pPr lvl="2" indent="-172720"/>
            <a:r>
              <a:rPr lang="en-US"/>
              <a:t>RA capacity is a commitment; overperformance does not offset RA procurement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74339-63F7-48C2-9D6C-ACB54215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59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D29F-C360-4DCB-829F-2A90AB45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Parametrization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49990-545D-423E-8ED3-74FC6EAD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Penalty rate to operate as phase in scalar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Scalar variable functionally adjust the penalty cap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i.e. x intercept will move depending on the </a:t>
            </a:r>
            <a:r>
              <a:rPr lang="el-GR"/>
              <a:t>λ</a:t>
            </a:r>
            <a:r>
              <a:rPr lang="en-US"/>
              <a:t> value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358A-86AC-4466-8B92-FC9B42C7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B0F956C-AC6B-63E1-6292-F5BE916F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30" y="1917431"/>
            <a:ext cx="5402319" cy="32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384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35CF9EEC-8673-4FC5-A48C-6CBEB65B59DC}" vid="{99AF4E60-237D-4144-9772-A5987632BA81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35CF9EEC-8673-4FC5-A48C-6CBEB65B59DC}" vid="{6F770E2C-9E48-44F0-9381-F07287BABA2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B8AAD638-0C9A-074A-A1F5-9C25FAF37ABD}"/>
    </a:ext>
  </a:extLst>
</a:theme>
</file>

<file path=ppt/theme/theme6.xml><?xml version="1.0" encoding="utf-8"?>
<a:theme xmlns:a="http://schemas.openxmlformats.org/drawingml/2006/main" name="Conten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BF250F5-90E0-1742-AE67-252F8E9F95C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F20498E78B54680FF3C81CD94F05A" ma:contentTypeVersion="5" ma:contentTypeDescription="Create a new document." ma:contentTypeScope="" ma:versionID="ee96f2a6baeae8b212b5464235c81981">
  <xsd:schema xmlns:xsd="http://www.w3.org/2001/XMLSchema" xmlns:xs="http://www.w3.org/2001/XMLSchema" xmlns:p="http://schemas.microsoft.com/office/2006/metadata/properties" xmlns:ns2="56558606-d276-47d8-801f-2aba00397e55" xmlns:ns3="1c6013bd-7f00-4f14-8604-e58bba38c225" targetNamespace="http://schemas.microsoft.com/office/2006/metadata/properties" ma:root="true" ma:fieldsID="1c79622d6a8556b1becb5868e0de70bf" ns2:_="" ns3:_="">
    <xsd:import namespace="56558606-d276-47d8-801f-2aba00397e55"/>
    <xsd:import namespace="1c6013bd-7f00-4f14-8604-e58bba38c2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58606-d276-47d8-801f-2aba00397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013bd-7f00-4f14-8604-e58bba38c2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8F81B7-E2F3-48E4-8C68-E6DF08B411BC}">
  <ds:schemaRefs>
    <ds:schemaRef ds:uri="1c6013bd-7f00-4f14-8604-e58bba38c225"/>
    <ds:schemaRef ds:uri="56558606-d276-47d8-801f-2aba00397e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9CD405-C070-4992-BB42-059B1F14C6D3}">
  <ds:schemaRefs>
    <ds:schemaRef ds:uri="1c6013bd-7f00-4f14-8604-e58bba38c225"/>
    <ds:schemaRef ds:uri="56558606-d276-47d8-801f-2aba00397e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C0DB79-4CD7-403B-AFEF-037EC9CDA0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31</Slides>
  <Notes>3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CPUC White</vt:lpstr>
      <vt:lpstr>7_Office Theme</vt:lpstr>
      <vt:lpstr>CPUC Gold</vt:lpstr>
      <vt:lpstr>Office Theme</vt:lpstr>
      <vt:lpstr>Title</vt:lpstr>
      <vt:lpstr>Content</vt:lpstr>
      <vt:lpstr>CSP Wrap Up and Enforcement Mechanism Intro</vt:lpstr>
      <vt:lpstr>Logistics</vt:lpstr>
      <vt:lpstr>Bi-Weekly Schedule through November</vt:lpstr>
      <vt:lpstr>Agenda</vt:lpstr>
      <vt:lpstr>Review of Shortfall Penalty Comments</vt:lpstr>
      <vt:lpstr>Reminder of Key Points</vt:lpstr>
      <vt:lpstr>Party Comments Received</vt:lpstr>
      <vt:lpstr>Staff Determination on Key Points</vt:lpstr>
      <vt:lpstr>Plan for Parametrization</vt:lpstr>
      <vt:lpstr>5 min Break</vt:lpstr>
      <vt:lpstr>Penalty Enforcement Mechanism Introduction</vt:lpstr>
      <vt:lpstr>Summary of Elements</vt:lpstr>
      <vt:lpstr>From Original CEC Proposal</vt:lpstr>
      <vt:lpstr>Penalty Enforcement Mechanism (PEM)</vt:lpstr>
      <vt:lpstr>Penalty Enforcement Mechanism (PEM)</vt:lpstr>
      <vt:lpstr>Next Steps</vt:lpstr>
      <vt:lpstr>Proposals on Enforcement Mechanism</vt:lpstr>
      <vt:lpstr>Format of Next October 19th Meeting</vt:lpstr>
      <vt:lpstr>PowerPoint Presentation</vt:lpstr>
      <vt:lpstr>Appendix</vt:lpstr>
      <vt:lpstr>24-Slice QC Methodology Proposal</vt:lpstr>
      <vt:lpstr>1) Hourly Capability</vt:lpstr>
      <vt:lpstr>1) Hourly Capability</vt:lpstr>
      <vt:lpstr>1) Hourly Capability</vt:lpstr>
      <vt:lpstr>1) Hourly Capability</vt:lpstr>
      <vt:lpstr>1) Hourly Capability Profile</vt:lpstr>
      <vt:lpstr>2) Ex-ante Capacity Valuation</vt:lpstr>
      <vt:lpstr>2) Ex-ante Capacity Valuation</vt:lpstr>
      <vt:lpstr>3) Ex-Post Capacity Calculation</vt:lpstr>
      <vt:lpstr>3) Ex-Post Capacity Calculation</vt:lpstr>
      <vt:lpstr>3) Ex-Post Capacity Calculation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cp:lastPrinted>2023-10-06T21:55:29Z</cp:lastPrinted>
  <dcterms:created xsi:type="dcterms:W3CDTF">2023-10-03T18:36:17Z</dcterms:created>
  <dcterms:modified xsi:type="dcterms:W3CDTF">2023-10-09T18:26:39Z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0x01010063CF20498E78B54680FF3C81CD94F05A</vt:lpwstr>
  </property>
</Properties>
</file>