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56"/>
  </p:sldMasterIdLst>
  <p:notesMasterIdLst>
    <p:notesMasterId r:id="rId82"/>
  </p:notesMasterIdLst>
  <p:handoutMasterIdLst>
    <p:handoutMasterId r:id="rId83"/>
  </p:handoutMasterIdLst>
  <p:sldIdLst>
    <p:sldId id="257" r:id="rId57"/>
    <p:sldId id="320" r:id="rId58"/>
    <p:sldId id="298" r:id="rId59"/>
    <p:sldId id="321" r:id="rId60"/>
    <p:sldId id="322" r:id="rId61"/>
    <p:sldId id="324" r:id="rId62"/>
    <p:sldId id="323" r:id="rId63"/>
    <p:sldId id="303" r:id="rId64"/>
    <p:sldId id="319" r:id="rId65"/>
    <p:sldId id="265" r:id="rId66"/>
    <p:sldId id="325" r:id="rId67"/>
    <p:sldId id="264" r:id="rId68"/>
    <p:sldId id="266" r:id="rId69"/>
    <p:sldId id="317" r:id="rId70"/>
    <p:sldId id="318" r:id="rId71"/>
    <p:sldId id="268" r:id="rId72"/>
    <p:sldId id="316" r:id="rId73"/>
    <p:sldId id="269" r:id="rId74"/>
    <p:sldId id="270" r:id="rId75"/>
    <p:sldId id="271" r:id="rId76"/>
    <p:sldId id="285" r:id="rId77"/>
    <p:sldId id="304" r:id="rId78"/>
    <p:sldId id="294" r:id="rId79"/>
    <p:sldId id="273" r:id="rId80"/>
    <p:sldId id="272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557CCB-07EE-AD44-4E05-4EE3ECE06D8E}" name="Bass, Lisa" initials="BL" userId="S::Lisa.Bass@cpuc.ca.gov::8a59481d-43b8-47d0-9351-1da338195be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DE6"/>
    <a:srgbClr val="3399FF"/>
    <a:srgbClr val="417FCB"/>
    <a:srgbClr val="26C1E6"/>
    <a:srgbClr val="FA3526"/>
    <a:srgbClr val="CD1305"/>
    <a:srgbClr val="65D7FF"/>
    <a:srgbClr val="6A91A2"/>
    <a:srgbClr val="5B88B1"/>
    <a:srgbClr val="B81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39083B-2AAD-4003-8739-6099CCDD080F}" v="207" dt="2023-12-14T14:11:18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18"/>
  </p:normalViewPr>
  <p:slideViewPr>
    <p:cSldViewPr snapToGrid="0" snapToObject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slide" Target="slides/slide7.xml"/><Relationship Id="rId68" Type="http://schemas.openxmlformats.org/officeDocument/2006/relationships/slide" Target="slides/slide12.xml"/><Relationship Id="rId84" Type="http://schemas.openxmlformats.org/officeDocument/2006/relationships/presProps" Target="presProps.xml"/><Relationship Id="rId89" Type="http://schemas.microsoft.com/office/2015/10/relationships/revisionInfo" Target="revisionInfo.xml"/><Relationship Id="rId16" Type="http://schemas.openxmlformats.org/officeDocument/2006/relationships/customXml" Target="../customXml/item16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slide" Target="slides/slide2.xml"/><Relationship Id="rId74" Type="http://schemas.openxmlformats.org/officeDocument/2006/relationships/slide" Target="slides/slide18.xml"/><Relationship Id="rId79" Type="http://schemas.openxmlformats.org/officeDocument/2006/relationships/slide" Target="slides/slide23.xml"/><Relationship Id="rId5" Type="http://schemas.openxmlformats.org/officeDocument/2006/relationships/customXml" Target="../customXml/item5.xml"/><Relationship Id="rId90" Type="http://schemas.microsoft.com/office/2018/10/relationships/authors" Target="authors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slideMaster" Target="slideMasters/slideMaster1.xml"/><Relationship Id="rId64" Type="http://schemas.openxmlformats.org/officeDocument/2006/relationships/slide" Target="slides/slide8.xml"/><Relationship Id="rId69" Type="http://schemas.openxmlformats.org/officeDocument/2006/relationships/slide" Target="slides/slide13.xml"/><Relationship Id="rId77" Type="http://schemas.openxmlformats.org/officeDocument/2006/relationships/slide" Target="slides/slide21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slide" Target="slides/slide16.xml"/><Relationship Id="rId80" Type="http://schemas.openxmlformats.org/officeDocument/2006/relationships/slide" Target="slides/slide24.xml"/><Relationship Id="rId85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slide" Target="slides/slide3.xml"/><Relationship Id="rId67" Type="http://schemas.openxmlformats.org/officeDocument/2006/relationships/slide" Target="slides/slide11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slide" Target="slides/slide6.xml"/><Relationship Id="rId70" Type="http://schemas.openxmlformats.org/officeDocument/2006/relationships/slide" Target="slides/slide14.xml"/><Relationship Id="rId75" Type="http://schemas.openxmlformats.org/officeDocument/2006/relationships/slide" Target="slides/slide19.xml"/><Relationship Id="rId83" Type="http://schemas.openxmlformats.org/officeDocument/2006/relationships/handoutMaster" Target="handoutMasters/handoutMaster1.xml"/><Relationship Id="rId88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slide" Target="slides/slide1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slide" Target="slides/slide4.xml"/><Relationship Id="rId65" Type="http://schemas.openxmlformats.org/officeDocument/2006/relationships/slide" Target="slides/slide9.xml"/><Relationship Id="rId73" Type="http://schemas.openxmlformats.org/officeDocument/2006/relationships/slide" Target="slides/slide17.xml"/><Relationship Id="rId78" Type="http://schemas.openxmlformats.org/officeDocument/2006/relationships/slide" Target="slides/slide22.xml"/><Relationship Id="rId81" Type="http://schemas.openxmlformats.org/officeDocument/2006/relationships/slide" Target="slides/slide25.xml"/><Relationship Id="rId86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slide" Target="slides/slide20.xml"/><Relationship Id="rId7" Type="http://schemas.openxmlformats.org/officeDocument/2006/relationships/customXml" Target="../customXml/item7.xml"/><Relationship Id="rId71" Type="http://schemas.openxmlformats.org/officeDocument/2006/relationships/slide" Target="slides/slide15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slide" Target="slides/slide10.xml"/><Relationship Id="rId87" Type="http://schemas.openxmlformats.org/officeDocument/2006/relationships/tableStyles" Target="tableStyles.xml"/><Relationship Id="rId61" Type="http://schemas.openxmlformats.org/officeDocument/2006/relationships/slide" Target="slides/slide5.xml"/><Relationship Id="rId82" Type="http://schemas.openxmlformats.org/officeDocument/2006/relationships/notesMaster" Target="notesMasters/notesMaster1.xml"/><Relationship Id="rId19" Type="http://schemas.openxmlformats.org/officeDocument/2006/relationships/customXml" Target="../customXml/item1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ettinger, James R" userId="a1950f07-3ad9-48eb-8a7a-55a8afe69a63" providerId="ADAL" clId="{4E011004-9AB3-469D-9AF7-76F83F51D3B5}"/>
    <pc:docChg chg="custSel addSld modSld">
      <pc:chgData name="Graettinger, James R" userId="a1950f07-3ad9-48eb-8a7a-55a8afe69a63" providerId="ADAL" clId="{4E011004-9AB3-469D-9AF7-76F83F51D3B5}" dt="2023-11-15T13:00:48.462" v="128" actId="20577"/>
      <pc:docMkLst>
        <pc:docMk/>
      </pc:docMkLst>
      <pc:sldChg chg="delSp modSp add mod">
        <pc:chgData name="Graettinger, James R" userId="a1950f07-3ad9-48eb-8a7a-55a8afe69a63" providerId="ADAL" clId="{4E011004-9AB3-469D-9AF7-76F83F51D3B5}" dt="2023-11-15T13:00:48.462" v="128" actId="20577"/>
        <pc:sldMkLst>
          <pc:docMk/>
          <pc:sldMk cId="100825657" sldId="315"/>
        </pc:sldMkLst>
        <pc:spChg chg="mod">
          <ac:chgData name="Graettinger, James R" userId="a1950f07-3ad9-48eb-8a7a-55a8afe69a63" providerId="ADAL" clId="{4E011004-9AB3-469D-9AF7-76F83F51D3B5}" dt="2023-11-15T12:59:43.160" v="40" actId="20577"/>
          <ac:spMkLst>
            <pc:docMk/>
            <pc:sldMk cId="100825657" sldId="315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4E011004-9AB3-469D-9AF7-76F83F51D3B5}" dt="2023-11-15T13:00:48.462" v="128" actId="20577"/>
          <ac:spMkLst>
            <pc:docMk/>
            <pc:sldMk cId="100825657" sldId="315"/>
            <ac:spMk id="4" creationId="{A87D3AC6-ABDD-4C72-A5BF-4B99B9975378}"/>
          </ac:spMkLst>
        </pc:spChg>
        <pc:spChg chg="del">
          <ac:chgData name="Graettinger, James R" userId="a1950f07-3ad9-48eb-8a7a-55a8afe69a63" providerId="ADAL" clId="{4E011004-9AB3-469D-9AF7-76F83F51D3B5}" dt="2023-11-15T12:59:57.238" v="43" actId="478"/>
          <ac:spMkLst>
            <pc:docMk/>
            <pc:sldMk cId="100825657" sldId="315"/>
            <ac:spMk id="5" creationId="{A87A51A8-4BC4-0E29-039F-1E64FAE0CD8B}"/>
          </ac:spMkLst>
        </pc:spChg>
        <pc:spChg chg="del">
          <ac:chgData name="Graettinger, James R" userId="a1950f07-3ad9-48eb-8a7a-55a8afe69a63" providerId="ADAL" clId="{4E011004-9AB3-469D-9AF7-76F83F51D3B5}" dt="2023-11-15T12:59:48.310" v="41" actId="478"/>
          <ac:spMkLst>
            <pc:docMk/>
            <pc:sldMk cId="100825657" sldId="315"/>
            <ac:spMk id="6" creationId="{49E18402-2099-24AF-B45F-9628D71826A4}"/>
          </ac:spMkLst>
        </pc:spChg>
        <pc:graphicFrameChg chg="del">
          <ac:chgData name="Graettinger, James R" userId="a1950f07-3ad9-48eb-8a7a-55a8afe69a63" providerId="ADAL" clId="{4E011004-9AB3-469D-9AF7-76F83F51D3B5}" dt="2023-11-15T12:59:52.797" v="42" actId="478"/>
          <ac:graphicFrameMkLst>
            <pc:docMk/>
            <pc:sldMk cId="100825657" sldId="315"/>
            <ac:graphicFrameMk id="3" creationId="{F8F2079D-64CB-5D52-4ABD-4E7FA7C4909D}"/>
          </ac:graphicFrameMkLst>
        </pc:graphicFrameChg>
      </pc:sldChg>
    </pc:docChg>
  </pc:docChgLst>
  <pc:docChgLst>
    <pc:chgData name="Graettinger, James R" userId="a1950f07-3ad9-48eb-8a7a-55a8afe69a63" providerId="ADAL" clId="{F839083B-2AAD-4003-8739-6099CCDD080F}"/>
    <pc:docChg chg="undo redo custSel addSld delSld modSld sldOrd">
      <pc:chgData name="Graettinger, James R" userId="a1950f07-3ad9-48eb-8a7a-55a8afe69a63" providerId="ADAL" clId="{F839083B-2AAD-4003-8739-6099CCDD080F}" dt="2023-12-14T14:16:17.124" v="4835" actId="20577"/>
      <pc:docMkLst>
        <pc:docMk/>
      </pc:docMkLst>
      <pc:sldChg chg="modSp mod">
        <pc:chgData name="Graettinger, James R" userId="a1950f07-3ad9-48eb-8a7a-55a8afe69a63" providerId="ADAL" clId="{F839083B-2AAD-4003-8739-6099CCDD080F}" dt="2023-12-07T19:57:43.172" v="7" actId="20577"/>
        <pc:sldMkLst>
          <pc:docMk/>
          <pc:sldMk cId="283344194" sldId="257"/>
        </pc:sldMkLst>
        <pc:spChg chg="mod">
          <ac:chgData name="Graettinger, James R" userId="a1950f07-3ad9-48eb-8a7a-55a8afe69a63" providerId="ADAL" clId="{F839083B-2AAD-4003-8739-6099CCDD080F}" dt="2023-12-07T19:57:43.172" v="7" actId="20577"/>
          <ac:spMkLst>
            <pc:docMk/>
            <pc:sldMk cId="283344194" sldId="257"/>
            <ac:spMk id="4" creationId="{07A78BA2-8743-4C64-8AF8-907A5F925590}"/>
          </ac:spMkLst>
        </pc:spChg>
      </pc:sldChg>
      <pc:sldChg chg="modSp del mod">
        <pc:chgData name="Graettinger, James R" userId="a1950f07-3ad9-48eb-8a7a-55a8afe69a63" providerId="ADAL" clId="{F839083B-2AAD-4003-8739-6099CCDD080F}" dt="2023-12-13T18:10:15.686" v="1746" actId="2696"/>
        <pc:sldMkLst>
          <pc:docMk/>
          <pc:sldMk cId="2189114264" sldId="263"/>
        </pc:sldMkLst>
        <pc:spChg chg="mod">
          <ac:chgData name="Graettinger, James R" userId="a1950f07-3ad9-48eb-8a7a-55a8afe69a63" providerId="ADAL" clId="{F839083B-2AAD-4003-8739-6099CCDD080F}" dt="2023-12-08T14:56:59.250" v="1742" actId="14100"/>
          <ac:spMkLst>
            <pc:docMk/>
            <pc:sldMk cId="2189114264" sldId="263"/>
            <ac:spMk id="3" creationId="{1945B4F2-1782-17EF-CA1C-DF5D6D1BF0B2}"/>
          </ac:spMkLst>
        </pc:spChg>
      </pc:sldChg>
      <pc:sldChg chg="addSp delSp modSp mod">
        <pc:chgData name="Graettinger, James R" userId="a1950f07-3ad9-48eb-8a7a-55a8afe69a63" providerId="ADAL" clId="{F839083B-2AAD-4003-8739-6099CCDD080F}" dt="2023-12-08T13:59:36.086" v="1168" actId="1076"/>
        <pc:sldMkLst>
          <pc:docMk/>
          <pc:sldMk cId="3553107953" sldId="264"/>
        </pc:sldMkLst>
        <pc:spChg chg="mod">
          <ac:chgData name="Graettinger, James R" userId="a1950f07-3ad9-48eb-8a7a-55a8afe69a63" providerId="ADAL" clId="{F839083B-2AAD-4003-8739-6099CCDD080F}" dt="2023-12-07T20:15:40.807" v="117" actId="1035"/>
          <ac:spMkLst>
            <pc:docMk/>
            <pc:sldMk cId="3553107953" sldId="264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F839083B-2AAD-4003-8739-6099CCDD080F}" dt="2023-12-08T13:59:36.086" v="1168" actId="1076"/>
          <ac:spMkLst>
            <pc:docMk/>
            <pc:sldMk cId="3553107953" sldId="264"/>
            <ac:spMk id="5" creationId="{CF7A818A-BBCE-E27E-73F9-33A9C44484C8}"/>
          </ac:spMkLst>
        </pc:spChg>
        <pc:graphicFrameChg chg="add del mod">
          <ac:chgData name="Graettinger, James R" userId="a1950f07-3ad9-48eb-8a7a-55a8afe69a63" providerId="ADAL" clId="{F839083B-2AAD-4003-8739-6099CCDD080F}" dt="2023-12-07T20:11:49.338" v="76"/>
          <ac:graphicFrameMkLst>
            <pc:docMk/>
            <pc:sldMk cId="3553107953" sldId="264"/>
            <ac:graphicFrameMk id="3" creationId="{5E2AA1B8-D676-4115-088F-68CC3DE48816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7T20:11:09.807" v="72" actId="478"/>
          <ac:graphicFrameMkLst>
            <pc:docMk/>
            <pc:sldMk cId="3553107953" sldId="264"/>
            <ac:graphicFrameMk id="4" creationId="{BDFE1DA1-1F83-8A13-49DA-828E2435E25C}"/>
          </ac:graphicFrameMkLst>
        </pc:graphicFrameChg>
        <pc:graphicFrameChg chg="add del mod modGraphic">
          <ac:chgData name="Graettinger, James R" userId="a1950f07-3ad9-48eb-8a7a-55a8afe69a63" providerId="ADAL" clId="{F839083B-2AAD-4003-8739-6099CCDD080F}" dt="2023-12-07T20:13:05.631" v="84" actId="478"/>
          <ac:graphicFrameMkLst>
            <pc:docMk/>
            <pc:sldMk cId="3553107953" sldId="264"/>
            <ac:graphicFrameMk id="6" creationId="{7C1E5E1A-6C05-32C2-164E-88867FD7CB24}"/>
          </ac:graphicFrameMkLst>
        </pc:graphicFrameChg>
        <pc:graphicFrameChg chg="add del mod modGraphic">
          <ac:chgData name="Graettinger, James R" userId="a1950f07-3ad9-48eb-8a7a-55a8afe69a63" providerId="ADAL" clId="{F839083B-2AAD-4003-8739-6099CCDD080F}" dt="2023-12-07T20:14:08.837" v="91" actId="478"/>
          <ac:graphicFrameMkLst>
            <pc:docMk/>
            <pc:sldMk cId="3553107953" sldId="264"/>
            <ac:graphicFrameMk id="7" creationId="{BE757DFC-F7AD-8643-99B1-57B9DB64D57E}"/>
          </ac:graphicFrameMkLst>
        </pc:graphicFrameChg>
        <pc:graphicFrameChg chg="add mod modGraphic">
          <ac:chgData name="Graettinger, James R" userId="a1950f07-3ad9-48eb-8a7a-55a8afe69a63" providerId="ADAL" clId="{F839083B-2AAD-4003-8739-6099CCDD080F}" dt="2023-12-08T13:58:52.535" v="1162" actId="14734"/>
          <ac:graphicFrameMkLst>
            <pc:docMk/>
            <pc:sldMk cId="3553107953" sldId="264"/>
            <ac:graphicFrameMk id="8" creationId="{4685CF55-6FB9-65C8-2A83-37518CD7727A}"/>
          </ac:graphicFrameMkLst>
        </pc:graphicFrameChg>
      </pc:sldChg>
      <pc:sldChg chg="modSp mod">
        <pc:chgData name="Graettinger, James R" userId="a1950f07-3ad9-48eb-8a7a-55a8afe69a63" providerId="ADAL" clId="{F839083B-2AAD-4003-8739-6099CCDD080F}" dt="2023-12-07T20:03:26.660" v="71" actId="20577"/>
        <pc:sldMkLst>
          <pc:docMk/>
          <pc:sldMk cId="245314703" sldId="265"/>
        </pc:sldMkLst>
        <pc:spChg chg="mod">
          <ac:chgData name="Graettinger, James R" userId="a1950f07-3ad9-48eb-8a7a-55a8afe69a63" providerId="ADAL" clId="{F839083B-2AAD-4003-8739-6099CCDD080F}" dt="2023-12-07T20:03:26.660" v="71" actId="20577"/>
          <ac:spMkLst>
            <pc:docMk/>
            <pc:sldMk cId="245314703" sldId="265"/>
            <ac:spMk id="4" creationId="{31E48660-B14E-46A0-87A7-9A990EABC68C}"/>
          </ac:spMkLst>
        </pc:spChg>
        <pc:spChg chg="mod">
          <ac:chgData name="Graettinger, James R" userId="a1950f07-3ad9-48eb-8a7a-55a8afe69a63" providerId="ADAL" clId="{F839083B-2AAD-4003-8739-6099CCDD080F}" dt="2023-12-07T19:59:10.653" v="40"/>
          <ac:spMkLst>
            <pc:docMk/>
            <pc:sldMk cId="245314703" sldId="265"/>
            <ac:spMk id="5" creationId="{25E5A4C4-A42F-4009-AE71-B6A53DFA6492}"/>
          </ac:spMkLst>
        </pc:spChg>
      </pc:sldChg>
      <pc:sldChg chg="addSp delSp modSp mod">
        <pc:chgData name="Graettinger, James R" userId="a1950f07-3ad9-48eb-8a7a-55a8afe69a63" providerId="ADAL" clId="{F839083B-2AAD-4003-8739-6099CCDD080F}" dt="2023-12-08T13:59:11.998" v="1165" actId="255"/>
        <pc:sldMkLst>
          <pc:docMk/>
          <pc:sldMk cId="698555507" sldId="266"/>
        </pc:sldMkLst>
        <pc:spChg chg="mod">
          <ac:chgData name="Graettinger, James R" userId="a1950f07-3ad9-48eb-8a7a-55a8afe69a63" providerId="ADAL" clId="{F839083B-2AAD-4003-8739-6099CCDD080F}" dt="2023-12-08T13:59:11.998" v="1165" actId="255"/>
          <ac:spMkLst>
            <pc:docMk/>
            <pc:sldMk cId="698555507" sldId="266"/>
            <ac:spMk id="4" creationId="{A92FB2EA-23B1-D7A2-7703-EF33171DF9E6}"/>
          </ac:spMkLst>
        </pc:spChg>
        <pc:graphicFrameChg chg="del">
          <ac:chgData name="Graettinger, James R" userId="a1950f07-3ad9-48eb-8a7a-55a8afe69a63" providerId="ADAL" clId="{F839083B-2AAD-4003-8739-6099CCDD080F}" dt="2023-12-07T20:20:22.083" v="121" actId="478"/>
          <ac:graphicFrameMkLst>
            <pc:docMk/>
            <pc:sldMk cId="698555507" sldId="266"/>
            <ac:graphicFrameMk id="3" creationId="{C08F7B2F-235D-D8E7-AF42-98AC72B494F0}"/>
          </ac:graphicFrameMkLst>
        </pc:graphicFrameChg>
        <pc:graphicFrameChg chg="add mod modGraphic">
          <ac:chgData name="Graettinger, James R" userId="a1950f07-3ad9-48eb-8a7a-55a8afe69a63" providerId="ADAL" clId="{F839083B-2AAD-4003-8739-6099CCDD080F}" dt="2023-12-08T13:58:14.419" v="1140"/>
          <ac:graphicFrameMkLst>
            <pc:docMk/>
            <pc:sldMk cId="698555507" sldId="266"/>
            <ac:graphicFrameMk id="5" creationId="{111B815C-3972-CBAA-21FA-7A8DB0F3861E}"/>
          </ac:graphicFrameMkLst>
        </pc:graphicFrameChg>
      </pc:sldChg>
      <pc:sldChg chg="addSp delSp modSp del mod">
        <pc:chgData name="Graettinger, James R" userId="a1950f07-3ad9-48eb-8a7a-55a8afe69a63" providerId="ADAL" clId="{F839083B-2AAD-4003-8739-6099CCDD080F}" dt="2023-12-08T14:49:43.601" v="1307" actId="47"/>
        <pc:sldMkLst>
          <pc:docMk/>
          <pc:sldMk cId="3974250819" sldId="267"/>
        </pc:sldMkLst>
        <pc:spChg chg="mod">
          <ac:chgData name="Graettinger, James R" userId="a1950f07-3ad9-48eb-8a7a-55a8afe69a63" providerId="ADAL" clId="{F839083B-2AAD-4003-8739-6099CCDD080F}" dt="2023-12-07T20:30:55.592" v="187" actId="20577"/>
          <ac:spMkLst>
            <pc:docMk/>
            <pc:sldMk cId="3974250819" sldId="267"/>
            <ac:spMk id="2" creationId="{B5317B44-90A8-441B-E964-B0AD1A853D35}"/>
          </ac:spMkLst>
        </pc:spChg>
        <pc:graphicFrameChg chg="mod modGraphic">
          <ac:chgData name="Graettinger, James R" userId="a1950f07-3ad9-48eb-8a7a-55a8afe69a63" providerId="ADAL" clId="{F839083B-2AAD-4003-8739-6099CCDD080F}" dt="2023-12-08T13:59:53.423" v="1228"/>
          <ac:graphicFrameMkLst>
            <pc:docMk/>
            <pc:sldMk cId="3974250819" sldId="267"/>
            <ac:graphicFrameMk id="8" creationId="{B1C0444D-A0EE-3384-8F6F-50D280BEFF71}"/>
          </ac:graphicFrameMkLst>
        </pc:graphicFrameChg>
        <pc:picChg chg="add del mod">
          <ac:chgData name="Graettinger, James R" userId="a1950f07-3ad9-48eb-8a7a-55a8afe69a63" providerId="ADAL" clId="{F839083B-2AAD-4003-8739-6099CCDD080F}" dt="2023-12-07T20:29:11.596" v="153" actId="478"/>
          <ac:picMkLst>
            <pc:docMk/>
            <pc:sldMk cId="3974250819" sldId="267"/>
            <ac:picMk id="4" creationId="{592E506A-0B8D-AE3C-C38B-6C72CBF4B660}"/>
          </ac:picMkLst>
        </pc:picChg>
        <pc:picChg chg="add mod">
          <ac:chgData name="Graettinger, James R" userId="a1950f07-3ad9-48eb-8a7a-55a8afe69a63" providerId="ADAL" clId="{F839083B-2AAD-4003-8739-6099CCDD080F}" dt="2023-12-08T14:00:03.009" v="1229" actId="14100"/>
          <ac:picMkLst>
            <pc:docMk/>
            <pc:sldMk cId="3974250819" sldId="267"/>
            <ac:picMk id="6" creationId="{A8FEF28B-3303-4594-9034-C18BA78955A1}"/>
          </ac:picMkLst>
        </pc:picChg>
        <pc:picChg chg="del">
          <ac:chgData name="Graettinger, James R" userId="a1950f07-3ad9-48eb-8a7a-55a8afe69a63" providerId="ADAL" clId="{F839083B-2AAD-4003-8739-6099CCDD080F}" dt="2023-12-07T20:28:14.693" v="130" actId="478"/>
          <ac:picMkLst>
            <pc:docMk/>
            <pc:sldMk cId="3974250819" sldId="267"/>
            <ac:picMk id="7" creationId="{907DCB16-7A91-B988-A089-EEB40E08302D}"/>
          </ac:picMkLst>
        </pc:picChg>
      </pc:sldChg>
      <pc:sldChg chg="addSp delSp modSp mod">
        <pc:chgData name="Graettinger, James R" userId="a1950f07-3ad9-48eb-8a7a-55a8afe69a63" providerId="ADAL" clId="{F839083B-2AAD-4003-8739-6099CCDD080F}" dt="2023-12-08T13:52:15.423" v="948" actId="14100"/>
        <pc:sldMkLst>
          <pc:docMk/>
          <pc:sldMk cId="1139663799" sldId="268"/>
        </pc:sldMkLst>
        <pc:spChg chg="mod">
          <ac:chgData name="Graettinger, James R" userId="a1950f07-3ad9-48eb-8a7a-55a8afe69a63" providerId="ADAL" clId="{F839083B-2AAD-4003-8739-6099CCDD080F}" dt="2023-12-08T13:51:57.255" v="945" actId="1076"/>
          <ac:spMkLst>
            <pc:docMk/>
            <pc:sldMk cId="1139663799" sldId="268"/>
            <ac:spMk id="2" creationId="{B5317B44-90A8-441B-E964-B0AD1A853D35}"/>
          </ac:spMkLst>
        </pc:spChg>
        <pc:graphicFrameChg chg="add del mod">
          <ac:chgData name="Graettinger, James R" userId="a1950f07-3ad9-48eb-8a7a-55a8afe69a63" providerId="ADAL" clId="{F839083B-2AAD-4003-8739-6099CCDD080F}" dt="2023-12-08T13:51:47.579" v="943" actId="478"/>
          <ac:graphicFrameMkLst>
            <pc:docMk/>
            <pc:sldMk cId="1139663799" sldId="268"/>
            <ac:graphicFrameMk id="3" creationId="{4E99ED03-8449-4094-6567-3D39B107BCC0}"/>
          </ac:graphicFrameMkLst>
        </pc:graphicFrameChg>
        <pc:graphicFrameChg chg="add mod">
          <ac:chgData name="Graettinger, James R" userId="a1950f07-3ad9-48eb-8a7a-55a8afe69a63" providerId="ADAL" clId="{F839083B-2AAD-4003-8739-6099CCDD080F}" dt="2023-12-08T13:52:15.423" v="948" actId="14100"/>
          <ac:graphicFrameMkLst>
            <pc:docMk/>
            <pc:sldMk cId="1139663799" sldId="268"/>
            <ac:graphicFrameMk id="4" creationId="{7FE0B7F0-7124-C6DA-275A-2E4D91551D8D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8T13:46:13.596" v="934" actId="478"/>
          <ac:graphicFrameMkLst>
            <pc:docMk/>
            <pc:sldMk cId="1139663799" sldId="268"/>
            <ac:graphicFrameMk id="5" creationId="{D1CFE092-08D3-6CBA-1404-5B2DB9CCA8D9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8T13:46:50.536" v="937" actId="478"/>
          <ac:graphicFrameMkLst>
            <pc:docMk/>
            <pc:sldMk cId="1139663799" sldId="268"/>
            <ac:graphicFrameMk id="11" creationId="{4A628ABC-C472-6A01-12E6-97084DBBBCE9}"/>
          </ac:graphicFrameMkLst>
        </pc:graphicFrameChg>
      </pc:sldChg>
      <pc:sldChg chg="addSp delSp modSp mod">
        <pc:chgData name="Graettinger, James R" userId="a1950f07-3ad9-48eb-8a7a-55a8afe69a63" providerId="ADAL" clId="{F839083B-2AAD-4003-8739-6099CCDD080F}" dt="2023-12-08T13:28:23.221" v="933"/>
        <pc:sldMkLst>
          <pc:docMk/>
          <pc:sldMk cId="2470995215" sldId="269"/>
        </pc:sldMkLst>
        <pc:graphicFrameChg chg="add mod">
          <ac:chgData name="Graettinger, James R" userId="a1950f07-3ad9-48eb-8a7a-55a8afe69a63" providerId="ADAL" clId="{F839083B-2AAD-4003-8739-6099CCDD080F}" dt="2023-12-08T13:27:50.863" v="926"/>
          <ac:graphicFrameMkLst>
            <pc:docMk/>
            <pc:sldMk cId="2470995215" sldId="269"/>
            <ac:graphicFrameMk id="3" creationId="{926FBBF4-B90C-D60E-65C6-3FB1654FD0AE}"/>
          </ac:graphicFrameMkLst>
        </pc:graphicFrameChg>
        <pc:graphicFrameChg chg="add mod">
          <ac:chgData name="Graettinger, James R" userId="a1950f07-3ad9-48eb-8a7a-55a8afe69a63" providerId="ADAL" clId="{F839083B-2AAD-4003-8739-6099CCDD080F}" dt="2023-12-08T13:28:23.221" v="933"/>
          <ac:graphicFrameMkLst>
            <pc:docMk/>
            <pc:sldMk cId="2470995215" sldId="269"/>
            <ac:graphicFrameMk id="4" creationId="{926FBBF4-B90C-D60E-65C6-3FB1654FD0AE}"/>
          </ac:graphicFrameMkLst>
        </pc:graphicFrameChg>
        <pc:picChg chg="del">
          <ac:chgData name="Graettinger, James R" userId="a1950f07-3ad9-48eb-8a7a-55a8afe69a63" providerId="ADAL" clId="{F839083B-2AAD-4003-8739-6099CCDD080F}" dt="2023-12-08T13:24:18.514" v="923" actId="478"/>
          <ac:picMkLst>
            <pc:docMk/>
            <pc:sldMk cId="2470995215" sldId="269"/>
            <ac:picMk id="7" creationId="{25AA304C-46A0-3679-2F6F-7AC12A6E7C42}"/>
          </ac:picMkLst>
        </pc:picChg>
      </pc:sldChg>
      <pc:sldChg chg="addSp delSp modSp mod">
        <pc:chgData name="Graettinger, James R" userId="a1950f07-3ad9-48eb-8a7a-55a8afe69a63" providerId="ADAL" clId="{F839083B-2AAD-4003-8739-6099CCDD080F}" dt="2023-12-08T13:23:02.779" v="922" actId="14100"/>
        <pc:sldMkLst>
          <pc:docMk/>
          <pc:sldMk cId="881205594" sldId="270"/>
        </pc:sldMkLst>
        <pc:graphicFrameChg chg="add mod">
          <ac:chgData name="Graettinger, James R" userId="a1950f07-3ad9-48eb-8a7a-55a8afe69a63" providerId="ADAL" clId="{F839083B-2AAD-4003-8739-6099CCDD080F}" dt="2023-12-08T13:23:02.779" v="922" actId="14100"/>
          <ac:graphicFrameMkLst>
            <pc:docMk/>
            <pc:sldMk cId="881205594" sldId="270"/>
            <ac:graphicFrameMk id="3" creationId="{857FBE97-EEDE-C4A1-E85A-6A5B1AFEC801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8T13:19:54.188" v="878" actId="478"/>
          <ac:graphicFrameMkLst>
            <pc:docMk/>
            <pc:sldMk cId="881205594" sldId="270"/>
            <ac:graphicFrameMk id="10" creationId="{960840CA-36A8-80DD-549E-C9E2ECF4E06F}"/>
          </ac:graphicFrameMkLst>
        </pc:graphicFrameChg>
      </pc:sldChg>
      <pc:sldChg chg="addSp delSp modSp mod">
        <pc:chgData name="Graettinger, James R" userId="a1950f07-3ad9-48eb-8a7a-55a8afe69a63" providerId="ADAL" clId="{F839083B-2AAD-4003-8739-6099CCDD080F}" dt="2023-12-08T13:03:22.760" v="863" actId="113"/>
        <pc:sldMkLst>
          <pc:docMk/>
          <pc:sldMk cId="2782009179" sldId="271"/>
        </pc:sldMkLst>
        <pc:spChg chg="mod">
          <ac:chgData name="Graettinger, James R" userId="a1950f07-3ad9-48eb-8a7a-55a8afe69a63" providerId="ADAL" clId="{F839083B-2AAD-4003-8739-6099CCDD080F}" dt="2023-12-08T12:41:03.166" v="551"/>
          <ac:spMkLst>
            <pc:docMk/>
            <pc:sldMk cId="2782009179" sldId="271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F839083B-2AAD-4003-8739-6099CCDD080F}" dt="2023-12-08T12:59:34.670" v="848"/>
          <ac:graphicFrameMkLst>
            <pc:docMk/>
            <pc:sldMk cId="2782009179" sldId="271"/>
            <ac:graphicFrameMk id="3" creationId="{8CBBBC3A-FFDE-1462-F2F1-95B22D0EC62E}"/>
          </ac:graphicFrameMkLst>
        </pc:graphicFrameChg>
        <pc:graphicFrameChg chg="add mod">
          <ac:chgData name="Graettinger, James R" userId="a1950f07-3ad9-48eb-8a7a-55a8afe69a63" providerId="ADAL" clId="{F839083B-2AAD-4003-8739-6099CCDD080F}" dt="2023-12-08T13:03:22.760" v="863" actId="113"/>
          <ac:graphicFrameMkLst>
            <pc:docMk/>
            <pc:sldMk cId="2782009179" sldId="271"/>
            <ac:graphicFrameMk id="4" creationId="{8CBBBC3A-FFDE-1462-F2F1-95B22D0EC62E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8T12:59:31.447" v="845" actId="478"/>
          <ac:graphicFrameMkLst>
            <pc:docMk/>
            <pc:sldMk cId="2782009179" sldId="271"/>
            <ac:graphicFrameMk id="5" creationId="{32966BCB-DFC6-8AD2-371D-D7023A01018C}"/>
          </ac:graphicFrameMkLst>
        </pc:graphicFrameChg>
      </pc:sldChg>
      <pc:sldChg chg="addSp delSp modSp mod modClrScheme chgLayout">
        <pc:chgData name="Graettinger, James R" userId="a1950f07-3ad9-48eb-8a7a-55a8afe69a63" providerId="ADAL" clId="{F839083B-2AAD-4003-8739-6099CCDD080F}" dt="2023-12-07T21:27:53.944" v="397" actId="1076"/>
        <pc:sldMkLst>
          <pc:docMk/>
          <pc:sldMk cId="1229003183" sldId="272"/>
        </pc:sldMkLst>
        <pc:spChg chg="add del mod">
          <ac:chgData name="Graettinger, James R" userId="a1950f07-3ad9-48eb-8a7a-55a8afe69a63" providerId="ADAL" clId="{F839083B-2AAD-4003-8739-6099CCDD080F}" dt="2023-12-07T21:23:19.336" v="236" actId="478"/>
          <ac:spMkLst>
            <pc:docMk/>
            <pc:sldMk cId="1229003183" sldId="272"/>
            <ac:spMk id="2" creationId="{B5317B44-90A8-441B-E964-B0AD1A853D35}"/>
          </ac:spMkLst>
        </pc:spChg>
        <pc:spChg chg="add del mod">
          <ac:chgData name="Graettinger, James R" userId="a1950f07-3ad9-48eb-8a7a-55a8afe69a63" providerId="ADAL" clId="{F839083B-2AAD-4003-8739-6099CCDD080F}" dt="2023-12-07T21:23:24.060" v="237" actId="478"/>
          <ac:spMkLst>
            <pc:docMk/>
            <pc:sldMk cId="1229003183" sldId="272"/>
            <ac:spMk id="5" creationId="{95F7F150-A38C-0470-5065-79EA3A69A144}"/>
          </ac:spMkLst>
        </pc:spChg>
        <pc:spChg chg="add del mod">
          <ac:chgData name="Graettinger, James R" userId="a1950f07-3ad9-48eb-8a7a-55a8afe69a63" providerId="ADAL" clId="{F839083B-2AAD-4003-8739-6099CCDD080F}" dt="2023-12-07T21:22:34.273" v="221" actId="26606"/>
          <ac:spMkLst>
            <pc:docMk/>
            <pc:sldMk cId="1229003183" sldId="272"/>
            <ac:spMk id="3076" creationId="{093602AD-B662-16C3-B979-C8A35264F1D6}"/>
          </ac:spMkLst>
        </pc:spChg>
        <pc:spChg chg="add del mod">
          <ac:chgData name="Graettinger, James R" userId="a1950f07-3ad9-48eb-8a7a-55a8afe69a63" providerId="ADAL" clId="{F839083B-2AAD-4003-8739-6099CCDD080F}" dt="2023-12-07T21:20:59.687" v="209" actId="26606"/>
          <ac:spMkLst>
            <pc:docMk/>
            <pc:sldMk cId="1229003183" sldId="272"/>
            <ac:spMk id="3079" creationId="{DFAC7DB6-8432-075A-DA5F-6ACB77ADF049}"/>
          </ac:spMkLst>
        </pc:spChg>
        <pc:spChg chg="add mod">
          <ac:chgData name="Graettinger, James R" userId="a1950f07-3ad9-48eb-8a7a-55a8afe69a63" providerId="ADAL" clId="{F839083B-2AAD-4003-8739-6099CCDD080F}" dt="2023-12-07T21:27:34.659" v="393" actId="255"/>
          <ac:spMkLst>
            <pc:docMk/>
            <pc:sldMk cId="1229003183" sldId="272"/>
            <ac:spMk id="3080" creationId="{3C9C9BA9-B9A5-8E5E-94A6-EEDE57FC92BF}"/>
          </ac:spMkLst>
        </pc:spChg>
        <pc:spChg chg="add del mod">
          <ac:chgData name="Graettinger, James R" userId="a1950f07-3ad9-48eb-8a7a-55a8afe69a63" providerId="ADAL" clId="{F839083B-2AAD-4003-8739-6099CCDD080F}" dt="2023-12-07T21:22:34.273" v="221" actId="26606"/>
          <ac:spMkLst>
            <pc:docMk/>
            <pc:sldMk cId="1229003183" sldId="272"/>
            <ac:spMk id="3081" creationId="{2895808C-1073-526C-5F56-C5797C05B40E}"/>
          </ac:spMkLst>
        </pc:spChg>
        <pc:spChg chg="add del mod">
          <ac:chgData name="Graettinger, James R" userId="a1950f07-3ad9-48eb-8a7a-55a8afe69a63" providerId="ADAL" clId="{F839083B-2AAD-4003-8739-6099CCDD080F}" dt="2023-12-07T21:23:01.510" v="225" actId="26606"/>
          <ac:spMkLst>
            <pc:docMk/>
            <pc:sldMk cId="1229003183" sldId="272"/>
            <ac:spMk id="3083" creationId="{27A0352E-8256-9A74-ECAD-430517F00898}"/>
          </ac:spMkLst>
        </pc:spChg>
        <pc:picChg chg="add del">
          <ac:chgData name="Graettinger, James R" userId="a1950f07-3ad9-48eb-8a7a-55a8afe69a63" providerId="ADAL" clId="{F839083B-2AAD-4003-8739-6099CCDD080F}" dt="2023-12-07T21:23:26.778" v="238" actId="478"/>
          <ac:picMkLst>
            <pc:docMk/>
            <pc:sldMk cId="1229003183" sldId="272"/>
            <ac:picMk id="4" creationId="{E964E5D6-2D26-F667-4D40-C2A58423B407}"/>
          </ac:picMkLst>
        </pc:picChg>
        <pc:picChg chg="add del mod">
          <ac:chgData name="Graettinger, James R" userId="a1950f07-3ad9-48eb-8a7a-55a8afe69a63" providerId="ADAL" clId="{F839083B-2AAD-4003-8739-6099CCDD080F}" dt="2023-12-07T21:23:11.148" v="232"/>
          <ac:picMkLst>
            <pc:docMk/>
            <pc:sldMk cId="1229003183" sldId="272"/>
            <ac:picMk id="3074" creationId="{3FE0F675-AE7E-7F40-1A7A-F9DE672B3004}"/>
          </ac:picMkLst>
        </pc:picChg>
        <pc:picChg chg="add mod">
          <ac:chgData name="Graettinger, James R" userId="a1950f07-3ad9-48eb-8a7a-55a8afe69a63" providerId="ADAL" clId="{F839083B-2AAD-4003-8739-6099CCDD080F}" dt="2023-12-07T21:27:53.944" v="397" actId="1076"/>
          <ac:picMkLst>
            <pc:docMk/>
            <pc:sldMk cId="1229003183" sldId="272"/>
            <ac:picMk id="3075" creationId="{FAD979CE-E068-8111-CCEB-B8738208EAB7}"/>
          </ac:picMkLst>
        </pc:picChg>
      </pc:sldChg>
      <pc:sldChg chg="addSp delSp modSp mod ord modClrScheme chgLayout">
        <pc:chgData name="Graettinger, James R" userId="a1950f07-3ad9-48eb-8a7a-55a8afe69a63" providerId="ADAL" clId="{F839083B-2AAD-4003-8739-6099CCDD080F}" dt="2023-12-07T21:26:51.409" v="389" actId="255"/>
        <pc:sldMkLst>
          <pc:docMk/>
          <pc:sldMk cId="3230707000" sldId="273"/>
        </pc:sldMkLst>
        <pc:spChg chg="add del">
          <ac:chgData name="Graettinger, James R" userId="a1950f07-3ad9-48eb-8a7a-55a8afe69a63" providerId="ADAL" clId="{F839083B-2AAD-4003-8739-6099CCDD080F}" dt="2023-12-07T21:23:31.638" v="239" actId="478"/>
          <ac:spMkLst>
            <pc:docMk/>
            <pc:sldMk cId="3230707000" sldId="273"/>
            <ac:spMk id="2" creationId="{B5317B44-90A8-441B-E964-B0AD1A853D35}"/>
          </ac:spMkLst>
        </pc:spChg>
        <pc:spChg chg="add del mod">
          <ac:chgData name="Graettinger, James R" userId="a1950f07-3ad9-48eb-8a7a-55a8afe69a63" providerId="ADAL" clId="{F839083B-2AAD-4003-8739-6099CCDD080F}" dt="2023-12-07T21:23:09.428" v="229" actId="478"/>
          <ac:spMkLst>
            <pc:docMk/>
            <pc:sldMk cId="3230707000" sldId="273"/>
            <ac:spMk id="5" creationId="{74CDCC64-D407-CD8F-7178-58A9A3F6F9A3}"/>
          </ac:spMkLst>
        </pc:spChg>
        <pc:spChg chg="add del mod">
          <ac:chgData name="Graettinger, James R" userId="a1950f07-3ad9-48eb-8a7a-55a8afe69a63" providerId="ADAL" clId="{F839083B-2AAD-4003-8739-6099CCDD080F}" dt="2023-12-07T21:23:36.409" v="240" actId="478"/>
          <ac:spMkLst>
            <pc:docMk/>
            <pc:sldMk cId="3230707000" sldId="273"/>
            <ac:spMk id="7" creationId="{20DA3EC1-8BC7-A19F-B227-EF07ED4A9690}"/>
          </ac:spMkLst>
        </pc:spChg>
        <pc:spChg chg="add mod">
          <ac:chgData name="Graettinger, James R" userId="a1950f07-3ad9-48eb-8a7a-55a8afe69a63" providerId="ADAL" clId="{F839083B-2AAD-4003-8739-6099CCDD080F}" dt="2023-12-07T21:26:51.409" v="389" actId="255"/>
          <ac:spMkLst>
            <pc:docMk/>
            <pc:sldMk cId="3230707000" sldId="273"/>
            <ac:spMk id="13" creationId="{44218296-BE2B-90EC-EB5C-E8D997DFFD00}"/>
          </ac:spMkLst>
        </pc:spChg>
        <pc:spChg chg="add del">
          <ac:chgData name="Graettinger, James R" userId="a1950f07-3ad9-48eb-8a7a-55a8afe69a63" providerId="ADAL" clId="{F839083B-2AAD-4003-8739-6099CCDD080F}" dt="2023-12-07T21:24:26.918" v="250" actId="26606"/>
          <ac:spMkLst>
            <pc:docMk/>
            <pc:sldMk cId="3230707000" sldId="273"/>
            <ac:spMk id="4102" creationId="{00CE3BAE-4353-8AC2-D7D3-999C1F9A95B3}"/>
          </ac:spMkLst>
        </pc:spChg>
        <pc:spChg chg="add del mod">
          <ac:chgData name="Graettinger, James R" userId="a1950f07-3ad9-48eb-8a7a-55a8afe69a63" providerId="ADAL" clId="{F839083B-2AAD-4003-8739-6099CCDD080F}" dt="2023-12-07T21:21:30.139" v="214" actId="26606"/>
          <ac:spMkLst>
            <pc:docMk/>
            <pc:sldMk cId="3230707000" sldId="273"/>
            <ac:spMk id="4104" creationId="{06A69266-1DF5-CC73-7DCD-5C55AD501B9C}"/>
          </ac:spMkLst>
        </pc:spChg>
        <pc:spChg chg="add del mod">
          <ac:chgData name="Graettinger, James R" userId="a1950f07-3ad9-48eb-8a7a-55a8afe69a63" providerId="ADAL" clId="{F839083B-2AAD-4003-8739-6099CCDD080F}" dt="2023-12-07T21:24:20.167" v="248" actId="26606"/>
          <ac:spMkLst>
            <pc:docMk/>
            <pc:sldMk cId="3230707000" sldId="273"/>
            <ac:spMk id="4105" creationId="{D5F99582-1F8D-F241-D0A5-6B421E75B4A2}"/>
          </ac:spMkLst>
        </pc:spChg>
        <pc:picChg chg="add del">
          <ac:chgData name="Graettinger, James R" userId="a1950f07-3ad9-48eb-8a7a-55a8afe69a63" providerId="ADAL" clId="{F839083B-2AAD-4003-8739-6099CCDD080F}" dt="2023-12-07T21:23:38.300" v="241" actId="478"/>
          <ac:picMkLst>
            <pc:docMk/>
            <pc:sldMk cId="3230707000" sldId="273"/>
            <ac:picMk id="4" creationId="{44ECE02C-DE73-570F-EB24-18838BF49E87}"/>
          </ac:picMkLst>
        </pc:picChg>
        <pc:picChg chg="add mod">
          <ac:chgData name="Graettinger, James R" userId="a1950f07-3ad9-48eb-8a7a-55a8afe69a63" providerId="ADAL" clId="{F839083B-2AAD-4003-8739-6099CCDD080F}" dt="2023-12-07T21:25:08.386" v="267" actId="27614"/>
          <ac:picMkLst>
            <pc:docMk/>
            <pc:sldMk cId="3230707000" sldId="273"/>
            <ac:picMk id="8" creationId="{365883FB-1ACC-9300-9A19-502BD10471F8}"/>
          </ac:picMkLst>
        </pc:picChg>
        <pc:picChg chg="add del mod">
          <ac:chgData name="Graettinger, James R" userId="a1950f07-3ad9-48eb-8a7a-55a8afe69a63" providerId="ADAL" clId="{F839083B-2AAD-4003-8739-6099CCDD080F}" dt="2023-12-07T21:21:15.900" v="211"/>
          <ac:picMkLst>
            <pc:docMk/>
            <pc:sldMk cId="3230707000" sldId="273"/>
            <ac:picMk id="4098" creationId="{0285E792-7649-F3A1-0007-3A4FDAA507F9}"/>
          </ac:picMkLst>
        </pc:picChg>
        <pc:picChg chg="add del mod">
          <ac:chgData name="Graettinger, James R" userId="a1950f07-3ad9-48eb-8a7a-55a8afe69a63" providerId="ADAL" clId="{F839083B-2AAD-4003-8739-6099CCDD080F}" dt="2023-12-07T21:23:07.822" v="227"/>
          <ac:picMkLst>
            <pc:docMk/>
            <pc:sldMk cId="3230707000" sldId="273"/>
            <ac:picMk id="4099" creationId="{EBF211A5-60F5-F20F-D30E-D7E59E8D5408}"/>
          </ac:picMkLst>
        </pc:picChg>
        <pc:picChg chg="add del mod">
          <ac:chgData name="Graettinger, James R" userId="a1950f07-3ad9-48eb-8a7a-55a8afe69a63" providerId="ADAL" clId="{F839083B-2AAD-4003-8739-6099CCDD080F}" dt="2023-12-07T21:24:27.529" v="251"/>
          <ac:picMkLst>
            <pc:docMk/>
            <pc:sldMk cId="3230707000" sldId="273"/>
            <ac:picMk id="4100" creationId="{A2EF25B6-2C04-E7DD-F4FA-C531C821C15A}"/>
          </ac:picMkLst>
        </pc:picChg>
      </pc:sldChg>
      <pc:sldChg chg="addSp delSp modSp mod">
        <pc:chgData name="Graettinger, James R" userId="a1950f07-3ad9-48eb-8a7a-55a8afe69a63" providerId="ADAL" clId="{F839083B-2AAD-4003-8739-6099CCDD080F}" dt="2023-12-08T13:03:06.230" v="861" actId="14100"/>
        <pc:sldMkLst>
          <pc:docMk/>
          <pc:sldMk cId="343700430" sldId="285"/>
        </pc:sldMkLst>
        <pc:spChg chg="mod">
          <ac:chgData name="Graettinger, James R" userId="a1950f07-3ad9-48eb-8a7a-55a8afe69a63" providerId="ADAL" clId="{F839083B-2AAD-4003-8739-6099CCDD080F}" dt="2023-12-08T12:40:53.637" v="548"/>
          <ac:spMkLst>
            <pc:docMk/>
            <pc:sldMk cId="343700430" sldId="285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F839083B-2AAD-4003-8739-6099CCDD080F}" dt="2023-12-08T12:53:09.911" v="823"/>
          <ac:graphicFrameMkLst>
            <pc:docMk/>
            <pc:sldMk cId="343700430" sldId="285"/>
            <ac:graphicFrameMk id="3" creationId="{A674564D-D9FD-CEE5-3E25-206B2BEAA711}"/>
          </ac:graphicFrameMkLst>
        </pc:graphicFrameChg>
        <pc:graphicFrameChg chg="add del mod">
          <ac:chgData name="Graettinger, James R" userId="a1950f07-3ad9-48eb-8a7a-55a8afe69a63" providerId="ADAL" clId="{F839083B-2AAD-4003-8739-6099CCDD080F}" dt="2023-12-08T13:02:40.897" v="855" actId="478"/>
          <ac:graphicFrameMkLst>
            <pc:docMk/>
            <pc:sldMk cId="343700430" sldId="285"/>
            <ac:graphicFrameMk id="4" creationId="{A674564D-D9FD-CEE5-3E25-206B2BEAA711}"/>
          </ac:graphicFrameMkLst>
        </pc:graphicFrameChg>
        <pc:graphicFrameChg chg="add mod">
          <ac:chgData name="Graettinger, James R" userId="a1950f07-3ad9-48eb-8a7a-55a8afe69a63" providerId="ADAL" clId="{F839083B-2AAD-4003-8739-6099CCDD080F}" dt="2023-12-08T13:03:06.230" v="861" actId="14100"/>
          <ac:graphicFrameMkLst>
            <pc:docMk/>
            <pc:sldMk cId="343700430" sldId="285"/>
            <ac:graphicFrameMk id="5" creationId="{9D0D0AE6-B214-7657-847C-C39CF3D3F5FA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8T12:52:51.918" v="820" actId="478"/>
          <ac:graphicFrameMkLst>
            <pc:docMk/>
            <pc:sldMk cId="343700430" sldId="285"/>
            <ac:graphicFrameMk id="7" creationId="{E894CD7E-3C7D-F2AF-CB41-BABDD2FCEB29}"/>
          </ac:graphicFrameMkLst>
        </pc:graphicFrameChg>
      </pc:sldChg>
      <pc:sldChg chg="addSp delSp modSp mod">
        <pc:chgData name="Graettinger, James R" userId="a1950f07-3ad9-48eb-8a7a-55a8afe69a63" providerId="ADAL" clId="{F839083B-2AAD-4003-8739-6099CCDD080F}" dt="2023-12-08T13:05:26.274" v="877"/>
        <pc:sldMkLst>
          <pc:docMk/>
          <pc:sldMk cId="3544089132" sldId="294"/>
        </pc:sldMkLst>
        <pc:spChg chg="mod">
          <ac:chgData name="Graettinger, James R" userId="a1950f07-3ad9-48eb-8a7a-55a8afe69a63" providerId="ADAL" clId="{F839083B-2AAD-4003-8739-6099CCDD080F}" dt="2023-12-07T21:41:03.169" v="439" actId="20577"/>
          <ac:spMkLst>
            <pc:docMk/>
            <pc:sldMk cId="3544089132" sldId="294"/>
            <ac:spMk id="2" creationId="{B5317B44-90A8-441B-E964-B0AD1A853D35}"/>
          </ac:spMkLst>
        </pc:spChg>
        <pc:spChg chg="add mod">
          <ac:chgData name="Graettinger, James R" userId="a1950f07-3ad9-48eb-8a7a-55a8afe69a63" providerId="ADAL" clId="{F839083B-2AAD-4003-8739-6099CCDD080F}" dt="2023-12-07T21:42:09.448" v="473" actId="20577"/>
          <ac:spMkLst>
            <pc:docMk/>
            <pc:sldMk cId="3544089132" sldId="294"/>
            <ac:spMk id="5" creationId="{685BBE08-3646-FD86-DD91-FE2F13FD3B14}"/>
          </ac:spMkLst>
        </pc:spChg>
        <pc:spChg chg="del mod">
          <ac:chgData name="Graettinger, James R" userId="a1950f07-3ad9-48eb-8a7a-55a8afe69a63" providerId="ADAL" clId="{F839083B-2AAD-4003-8739-6099CCDD080F}" dt="2023-12-07T21:40:36.984" v="411" actId="478"/>
          <ac:spMkLst>
            <pc:docMk/>
            <pc:sldMk cId="3544089132" sldId="294"/>
            <ac:spMk id="6" creationId="{B1FB4E99-BDC5-85F0-F6A0-1CC1BE2AF76D}"/>
          </ac:spMkLst>
        </pc:spChg>
        <pc:graphicFrameChg chg="add mod">
          <ac:chgData name="Graettinger, James R" userId="a1950f07-3ad9-48eb-8a7a-55a8afe69a63" providerId="ADAL" clId="{F839083B-2AAD-4003-8739-6099CCDD080F}" dt="2023-12-08T13:05:26.274" v="877"/>
          <ac:graphicFrameMkLst>
            <pc:docMk/>
            <pc:sldMk cId="3544089132" sldId="294"/>
            <ac:graphicFrameMk id="3" creationId="{FCB85951-5D47-8813-1003-AEB501DB8A51}"/>
          </ac:graphicFrameMkLst>
        </pc:graphicFrameChg>
        <pc:graphicFrameChg chg="del mod">
          <ac:chgData name="Graettinger, James R" userId="a1950f07-3ad9-48eb-8a7a-55a8afe69a63" providerId="ADAL" clId="{F839083B-2AAD-4003-8739-6099CCDD080F}" dt="2023-12-07T21:39:17.806" v="399" actId="478"/>
          <ac:graphicFrameMkLst>
            <pc:docMk/>
            <pc:sldMk cId="3544089132" sldId="294"/>
            <ac:graphicFrameMk id="4" creationId="{9FD701D9-1D61-7358-E602-4B3BF4B5DD0F}"/>
          </ac:graphicFrameMkLst>
        </pc:graphicFrameChg>
      </pc:sldChg>
      <pc:sldChg chg="addSp delSp modSp del mod">
        <pc:chgData name="Graettinger, James R" userId="a1950f07-3ad9-48eb-8a7a-55a8afe69a63" providerId="ADAL" clId="{F839083B-2AAD-4003-8739-6099CCDD080F}" dt="2023-12-14T13:43:52.348" v="4181" actId="20577"/>
        <pc:sldMkLst>
          <pc:docMk/>
          <pc:sldMk cId="843786065" sldId="298"/>
        </pc:sldMkLst>
        <pc:spChg chg="mod">
          <ac:chgData name="Graettinger, James R" userId="a1950f07-3ad9-48eb-8a7a-55a8afe69a63" providerId="ADAL" clId="{F839083B-2AAD-4003-8739-6099CCDD080F}" dt="2023-12-14T13:41:44.214" v="4024" actId="1076"/>
          <ac:spMkLst>
            <pc:docMk/>
            <pc:sldMk cId="843786065" sldId="298"/>
            <ac:spMk id="4" creationId="{A87D3AC6-ABDD-4C72-A5BF-4B99B9975378}"/>
          </ac:spMkLst>
        </pc:spChg>
        <pc:spChg chg="del">
          <ac:chgData name="Graettinger, James R" userId="a1950f07-3ad9-48eb-8a7a-55a8afe69a63" providerId="ADAL" clId="{F839083B-2AAD-4003-8739-6099CCDD080F}" dt="2023-12-13T18:10:57.124" v="1801" actId="478"/>
          <ac:spMkLst>
            <pc:docMk/>
            <pc:sldMk cId="843786065" sldId="298"/>
            <ac:spMk id="5" creationId="{A87A51A8-4BC4-0E29-039F-1E64FAE0CD8B}"/>
          </ac:spMkLst>
        </pc:spChg>
        <pc:spChg chg="del mod">
          <ac:chgData name="Graettinger, James R" userId="a1950f07-3ad9-48eb-8a7a-55a8afe69a63" providerId="ADAL" clId="{F839083B-2AAD-4003-8739-6099CCDD080F}" dt="2023-12-13T18:11:30.427" v="1810"/>
          <ac:spMkLst>
            <pc:docMk/>
            <pc:sldMk cId="843786065" sldId="298"/>
            <ac:spMk id="6" creationId="{49E18402-2099-24AF-B45F-9628D71826A4}"/>
          </ac:spMkLst>
        </pc:spChg>
        <pc:spChg chg="add mod">
          <ac:chgData name="Graettinger, James R" userId="a1950f07-3ad9-48eb-8a7a-55a8afe69a63" providerId="ADAL" clId="{F839083B-2AAD-4003-8739-6099CCDD080F}" dt="2023-12-14T13:43:52.348" v="4181" actId="20577"/>
          <ac:spMkLst>
            <pc:docMk/>
            <pc:sldMk cId="843786065" sldId="298"/>
            <ac:spMk id="7" creationId="{FF8B25BE-9DDA-3735-7B42-AB2F9DC833CD}"/>
          </ac:spMkLst>
        </pc:spChg>
        <pc:graphicFrameChg chg="del modGraphic">
          <ac:chgData name="Graettinger, James R" userId="a1950f07-3ad9-48eb-8a7a-55a8afe69a63" providerId="ADAL" clId="{F839083B-2AAD-4003-8739-6099CCDD080F}" dt="2023-12-13T18:11:03.617" v="1803" actId="478"/>
          <ac:graphicFrameMkLst>
            <pc:docMk/>
            <pc:sldMk cId="843786065" sldId="298"/>
            <ac:graphicFrameMk id="3" creationId="{F8F2079D-64CB-5D52-4ABD-4E7FA7C4909D}"/>
          </ac:graphicFrameMkLst>
        </pc:graphicFrameChg>
      </pc:sldChg>
      <pc:sldChg chg="del">
        <pc:chgData name="Graettinger, James R" userId="a1950f07-3ad9-48eb-8a7a-55a8afe69a63" providerId="ADAL" clId="{F839083B-2AAD-4003-8739-6099CCDD080F}" dt="2023-12-08T15:11:10.729" v="1743" actId="2696"/>
        <pc:sldMkLst>
          <pc:docMk/>
          <pc:sldMk cId="4266136594" sldId="299"/>
        </pc:sldMkLst>
      </pc:sldChg>
      <pc:sldChg chg="del">
        <pc:chgData name="Graettinger, James R" userId="a1950f07-3ad9-48eb-8a7a-55a8afe69a63" providerId="ADAL" clId="{F839083B-2AAD-4003-8739-6099CCDD080F}" dt="2023-12-08T15:11:10.729" v="1743" actId="2696"/>
        <pc:sldMkLst>
          <pc:docMk/>
          <pc:sldMk cId="404811472" sldId="300"/>
        </pc:sldMkLst>
      </pc:sldChg>
      <pc:sldChg chg="del">
        <pc:chgData name="Graettinger, James R" userId="a1950f07-3ad9-48eb-8a7a-55a8afe69a63" providerId="ADAL" clId="{F839083B-2AAD-4003-8739-6099CCDD080F}" dt="2023-12-08T15:11:10.729" v="1743" actId="2696"/>
        <pc:sldMkLst>
          <pc:docMk/>
          <pc:sldMk cId="2306104879" sldId="301"/>
        </pc:sldMkLst>
      </pc:sldChg>
      <pc:sldChg chg="del">
        <pc:chgData name="Graettinger, James R" userId="a1950f07-3ad9-48eb-8a7a-55a8afe69a63" providerId="ADAL" clId="{F839083B-2AAD-4003-8739-6099CCDD080F}" dt="2023-12-08T15:11:10.729" v="1743" actId="2696"/>
        <pc:sldMkLst>
          <pc:docMk/>
          <pc:sldMk cId="3385275309" sldId="302"/>
        </pc:sldMkLst>
      </pc:sldChg>
      <pc:sldChg chg="addSp delSp modSp add del mod">
        <pc:chgData name="Graettinger, James R" userId="a1950f07-3ad9-48eb-8a7a-55a8afe69a63" providerId="ADAL" clId="{F839083B-2AAD-4003-8739-6099CCDD080F}" dt="2023-12-14T13:53:01.416" v="4638" actId="113"/>
        <pc:sldMkLst>
          <pc:docMk/>
          <pc:sldMk cId="3226172196" sldId="303"/>
        </pc:sldMkLst>
        <pc:spChg chg="del mod">
          <ac:chgData name="Graettinger, James R" userId="a1950f07-3ad9-48eb-8a7a-55a8afe69a63" providerId="ADAL" clId="{F839083B-2AAD-4003-8739-6099CCDD080F}" dt="2023-12-14T13:50:05.241" v="4408"/>
          <ac:spMkLst>
            <pc:docMk/>
            <pc:sldMk cId="3226172196" sldId="303"/>
            <ac:spMk id="4" creationId="{A87D3AC6-ABDD-4C72-A5BF-4B99B9975378}"/>
          </ac:spMkLst>
        </pc:spChg>
        <pc:spChg chg="add mod">
          <ac:chgData name="Graettinger, James R" userId="a1950f07-3ad9-48eb-8a7a-55a8afe69a63" providerId="ADAL" clId="{F839083B-2AAD-4003-8739-6099CCDD080F}" dt="2023-12-14T13:53:01.416" v="4638" actId="113"/>
          <ac:spMkLst>
            <pc:docMk/>
            <pc:sldMk cId="3226172196" sldId="303"/>
            <ac:spMk id="5" creationId="{574C4B49-5F7F-4CAD-4B78-D5CB6BEAE2F9}"/>
          </ac:spMkLst>
        </pc:spChg>
        <pc:graphicFrameChg chg="del">
          <ac:chgData name="Graettinger, James R" userId="a1950f07-3ad9-48eb-8a7a-55a8afe69a63" providerId="ADAL" clId="{F839083B-2AAD-4003-8739-6099CCDD080F}" dt="2023-12-14T13:45:29.424" v="4205" actId="478"/>
          <ac:graphicFrameMkLst>
            <pc:docMk/>
            <pc:sldMk cId="3226172196" sldId="303"/>
            <ac:graphicFrameMk id="3" creationId="{84A4F2BE-6A2F-41BD-1F98-C473D05DE464}"/>
          </ac:graphicFrameMkLst>
        </pc:graphicFrameChg>
      </pc:sldChg>
      <pc:sldChg chg="addSp delSp modSp mod">
        <pc:chgData name="Graettinger, James R" userId="a1950f07-3ad9-48eb-8a7a-55a8afe69a63" providerId="ADAL" clId="{F839083B-2AAD-4003-8739-6099CCDD080F}" dt="2023-12-08T12:43:58.725" v="819" actId="20577"/>
        <pc:sldMkLst>
          <pc:docMk/>
          <pc:sldMk cId="1233191994" sldId="304"/>
        </pc:sldMkLst>
        <pc:spChg chg="mod">
          <ac:chgData name="Graettinger, James R" userId="a1950f07-3ad9-48eb-8a7a-55a8afe69a63" providerId="ADAL" clId="{F839083B-2AAD-4003-8739-6099CCDD080F}" dt="2023-12-08T12:42:03.568" v="553" actId="20577"/>
          <ac:spMkLst>
            <pc:docMk/>
            <pc:sldMk cId="1233191994" sldId="304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F839083B-2AAD-4003-8739-6099CCDD080F}" dt="2023-12-08T12:40:01.469" v="547" actId="1076"/>
          <ac:spMkLst>
            <pc:docMk/>
            <pc:sldMk cId="1233191994" sldId="304"/>
            <ac:spMk id="3" creationId="{2B245E3B-EAA4-58A6-ABE1-FC2B8AF32DD2}"/>
          </ac:spMkLst>
        </pc:spChg>
        <pc:spChg chg="add del mod">
          <ac:chgData name="Graettinger, James R" userId="a1950f07-3ad9-48eb-8a7a-55a8afe69a63" providerId="ADAL" clId="{F839083B-2AAD-4003-8739-6099CCDD080F}" dt="2023-12-08T12:42:05.442" v="555"/>
          <ac:spMkLst>
            <pc:docMk/>
            <pc:sldMk cId="1233191994" sldId="304"/>
            <ac:spMk id="4" creationId="{06E6354D-77A2-0856-1D89-BA10DB3FC1A9}"/>
          </ac:spMkLst>
        </pc:spChg>
        <pc:spChg chg="add mod">
          <ac:chgData name="Graettinger, James R" userId="a1950f07-3ad9-48eb-8a7a-55a8afe69a63" providerId="ADAL" clId="{F839083B-2AAD-4003-8739-6099CCDD080F}" dt="2023-12-08T12:43:58.725" v="819" actId="20577"/>
          <ac:spMkLst>
            <pc:docMk/>
            <pc:sldMk cId="1233191994" sldId="304"/>
            <ac:spMk id="5" creationId="{889B0A39-38E5-F8A8-ABB7-9DE92FFD8005}"/>
          </ac:spMkLst>
        </pc:spChg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4138657168" sldId="306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62851071" sldId="307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2324576418" sldId="308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2747196264" sldId="309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4057130499" sldId="310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1991821013" sldId="311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3898694018" sldId="312"/>
        </pc:sldMkLst>
      </pc:sldChg>
      <pc:sldChg chg="del">
        <pc:chgData name="Graettinger, James R" userId="a1950f07-3ad9-48eb-8a7a-55a8afe69a63" providerId="ADAL" clId="{F839083B-2AAD-4003-8739-6099CCDD080F}" dt="2023-12-08T15:11:10.729" v="1743" actId="2696"/>
        <pc:sldMkLst>
          <pc:docMk/>
          <pc:sldMk cId="2783401668" sldId="313"/>
        </pc:sldMkLst>
      </pc:sldChg>
      <pc:sldChg chg="del">
        <pc:chgData name="Graettinger, James R" userId="a1950f07-3ad9-48eb-8a7a-55a8afe69a63" providerId="ADAL" clId="{F839083B-2AAD-4003-8739-6099CCDD080F}" dt="2023-12-08T15:11:23.056" v="1744" actId="2696"/>
        <pc:sldMkLst>
          <pc:docMk/>
          <pc:sldMk cId="3455843325" sldId="314"/>
        </pc:sldMkLst>
      </pc:sldChg>
      <pc:sldChg chg="del">
        <pc:chgData name="Graettinger, James R" userId="a1950f07-3ad9-48eb-8a7a-55a8afe69a63" providerId="ADAL" clId="{F839083B-2AAD-4003-8739-6099CCDD080F}" dt="2023-12-08T15:11:10.729" v="1743" actId="2696"/>
        <pc:sldMkLst>
          <pc:docMk/>
          <pc:sldMk cId="100825657" sldId="315"/>
        </pc:sldMkLst>
      </pc:sldChg>
      <pc:sldChg chg="addSp delSp modSp add mod">
        <pc:chgData name="Graettinger, James R" userId="a1950f07-3ad9-48eb-8a7a-55a8afe69a63" providerId="ADAL" clId="{F839083B-2AAD-4003-8739-6099CCDD080F}" dt="2023-12-08T13:58:04.594" v="1120"/>
        <pc:sldMkLst>
          <pc:docMk/>
          <pc:sldMk cId="1971816339" sldId="316"/>
        </pc:sldMkLst>
        <pc:graphicFrameChg chg="del mod modGraphic">
          <ac:chgData name="Graettinger, James R" userId="a1950f07-3ad9-48eb-8a7a-55a8afe69a63" providerId="ADAL" clId="{F839083B-2AAD-4003-8739-6099CCDD080F}" dt="2023-12-08T13:54:39.270" v="953" actId="478"/>
          <ac:graphicFrameMkLst>
            <pc:docMk/>
            <pc:sldMk cId="1971816339" sldId="316"/>
            <ac:graphicFrameMk id="3" creationId="{4E99ED03-8449-4094-6567-3D39B107BCC0}"/>
          </ac:graphicFrameMkLst>
        </pc:graphicFrameChg>
        <pc:graphicFrameChg chg="del mod">
          <ac:chgData name="Graettinger, James R" userId="a1950f07-3ad9-48eb-8a7a-55a8afe69a63" providerId="ADAL" clId="{F839083B-2AAD-4003-8739-6099CCDD080F}" dt="2023-12-08T13:51:42.241" v="942" actId="478"/>
          <ac:graphicFrameMkLst>
            <pc:docMk/>
            <pc:sldMk cId="1971816339" sldId="316"/>
            <ac:graphicFrameMk id="4" creationId="{7FE0B7F0-7124-C6DA-275A-2E4D91551D8D}"/>
          </ac:graphicFrameMkLst>
        </pc:graphicFrameChg>
        <pc:graphicFrameChg chg="add mod modGraphic">
          <ac:chgData name="Graettinger, James R" userId="a1950f07-3ad9-48eb-8a7a-55a8afe69a63" providerId="ADAL" clId="{F839083B-2AAD-4003-8739-6099CCDD080F}" dt="2023-12-08T13:58:04.594" v="1120"/>
          <ac:graphicFrameMkLst>
            <pc:docMk/>
            <pc:sldMk cId="1971816339" sldId="316"/>
            <ac:graphicFrameMk id="5" creationId="{2D5363E0-E36D-88EB-D4EB-80C2714AC4E9}"/>
          </ac:graphicFrameMkLst>
        </pc:graphicFrameChg>
      </pc:sldChg>
      <pc:sldChg chg="addSp delSp modSp add mod ord">
        <pc:chgData name="Graettinger, James R" userId="a1950f07-3ad9-48eb-8a7a-55a8afe69a63" providerId="ADAL" clId="{F839083B-2AAD-4003-8739-6099CCDD080F}" dt="2023-12-08T14:54:41.301" v="1669" actId="122"/>
        <pc:sldMkLst>
          <pc:docMk/>
          <pc:sldMk cId="983144131" sldId="317"/>
        </pc:sldMkLst>
        <pc:spChg chg="mod">
          <ac:chgData name="Graettinger, James R" userId="a1950f07-3ad9-48eb-8a7a-55a8afe69a63" providerId="ADAL" clId="{F839083B-2AAD-4003-8739-6099CCDD080F}" dt="2023-12-08T14:02:25.381" v="1273" actId="20577"/>
          <ac:spMkLst>
            <pc:docMk/>
            <pc:sldMk cId="983144131" sldId="317"/>
            <ac:spMk id="2" creationId="{B5317B44-90A8-441B-E964-B0AD1A853D35}"/>
          </ac:spMkLst>
        </pc:spChg>
        <pc:graphicFrameChg chg="add del mod">
          <ac:chgData name="Graettinger, James R" userId="a1950f07-3ad9-48eb-8a7a-55a8afe69a63" providerId="ADAL" clId="{F839083B-2AAD-4003-8739-6099CCDD080F}" dt="2023-12-08T14:46:31.449" v="1298" actId="478"/>
          <ac:graphicFrameMkLst>
            <pc:docMk/>
            <pc:sldMk cId="983144131" sldId="317"/>
            <ac:graphicFrameMk id="3" creationId="{B87EF39E-7E1C-5362-8461-07C65D6BEAA9}"/>
          </ac:graphicFrameMkLst>
        </pc:graphicFrameChg>
        <pc:graphicFrameChg chg="add del mod">
          <ac:chgData name="Graettinger, James R" userId="a1950f07-3ad9-48eb-8a7a-55a8afe69a63" providerId="ADAL" clId="{F839083B-2AAD-4003-8739-6099CCDD080F}" dt="2023-12-08T14:33:51.647" v="1287"/>
          <ac:graphicFrameMkLst>
            <pc:docMk/>
            <pc:sldMk cId="983144131" sldId="317"/>
            <ac:graphicFrameMk id="4" creationId="{321B7373-D749-69EB-A09E-4A4C8EAAE501}"/>
          </ac:graphicFrameMkLst>
        </pc:graphicFrameChg>
        <pc:graphicFrameChg chg="add mod modGraphic">
          <ac:chgData name="Graettinger, James R" userId="a1950f07-3ad9-48eb-8a7a-55a8afe69a63" providerId="ADAL" clId="{F839083B-2AAD-4003-8739-6099CCDD080F}" dt="2023-12-08T14:54:41.301" v="1669" actId="122"/>
          <ac:graphicFrameMkLst>
            <pc:docMk/>
            <pc:sldMk cId="983144131" sldId="317"/>
            <ac:graphicFrameMk id="5" creationId="{54458762-149F-AA5B-6B92-3ADD2C2A346E}"/>
          </ac:graphicFrameMkLst>
        </pc:graphicFrameChg>
        <pc:graphicFrameChg chg="add mod">
          <ac:chgData name="Graettinger, James R" userId="a1950f07-3ad9-48eb-8a7a-55a8afe69a63" providerId="ADAL" clId="{F839083B-2AAD-4003-8739-6099CCDD080F}" dt="2023-12-08T14:47:40.359" v="1305" actId="14100"/>
          <ac:graphicFrameMkLst>
            <pc:docMk/>
            <pc:sldMk cId="983144131" sldId="317"/>
            <ac:graphicFrameMk id="7" creationId="{0EE71A68-5D2C-EA77-244E-17E1DFE9382F}"/>
          </ac:graphicFrameMkLst>
        </pc:graphicFrameChg>
        <pc:graphicFrameChg chg="del mod modGraphic">
          <ac:chgData name="Graettinger, James R" userId="a1950f07-3ad9-48eb-8a7a-55a8afe69a63" providerId="ADAL" clId="{F839083B-2AAD-4003-8739-6099CCDD080F}" dt="2023-12-08T14:23:05.003" v="1283" actId="21"/>
          <ac:graphicFrameMkLst>
            <pc:docMk/>
            <pc:sldMk cId="983144131" sldId="317"/>
            <ac:graphicFrameMk id="8" creationId="{B1C0444D-A0EE-3384-8F6F-50D280BEFF71}"/>
          </ac:graphicFrameMkLst>
        </pc:graphicFrameChg>
        <pc:picChg chg="del">
          <ac:chgData name="Graettinger, James R" userId="a1950f07-3ad9-48eb-8a7a-55a8afe69a63" providerId="ADAL" clId="{F839083B-2AAD-4003-8739-6099CCDD080F}" dt="2023-12-08T14:02:20.792" v="1271" actId="478"/>
          <ac:picMkLst>
            <pc:docMk/>
            <pc:sldMk cId="983144131" sldId="317"/>
            <ac:picMk id="6" creationId="{A8FEF28B-3303-4594-9034-C18BA78955A1}"/>
          </ac:picMkLst>
        </pc:picChg>
      </pc:sldChg>
      <pc:sldChg chg="addSp delSp modSp add mod">
        <pc:chgData name="Graettinger, James R" userId="a1950f07-3ad9-48eb-8a7a-55a8afe69a63" providerId="ADAL" clId="{F839083B-2AAD-4003-8739-6099CCDD080F}" dt="2023-12-08T14:54:32.146" v="1668" actId="14100"/>
        <pc:sldMkLst>
          <pc:docMk/>
          <pc:sldMk cId="3718742273" sldId="318"/>
        </pc:sldMkLst>
        <pc:spChg chg="mod">
          <ac:chgData name="Graettinger, James R" userId="a1950f07-3ad9-48eb-8a7a-55a8afe69a63" providerId="ADAL" clId="{F839083B-2AAD-4003-8739-6099CCDD080F}" dt="2023-12-08T14:49:52.606" v="1322" actId="20577"/>
          <ac:spMkLst>
            <pc:docMk/>
            <pc:sldMk cId="3718742273" sldId="318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F839083B-2AAD-4003-8739-6099CCDD080F}" dt="2023-12-08T14:50:24.393" v="1331" actId="14100"/>
          <ac:graphicFrameMkLst>
            <pc:docMk/>
            <pc:sldMk cId="3718742273" sldId="318"/>
            <ac:graphicFrameMk id="3" creationId="{E55D85E9-A226-63D3-6F9E-502F041B5C9B}"/>
          </ac:graphicFrameMkLst>
        </pc:graphicFrameChg>
        <pc:graphicFrameChg chg="mod modGraphic">
          <ac:chgData name="Graettinger, James R" userId="a1950f07-3ad9-48eb-8a7a-55a8afe69a63" providerId="ADAL" clId="{F839083B-2AAD-4003-8739-6099CCDD080F}" dt="2023-12-08T14:54:32.146" v="1668" actId="14100"/>
          <ac:graphicFrameMkLst>
            <pc:docMk/>
            <pc:sldMk cId="3718742273" sldId="318"/>
            <ac:graphicFrameMk id="5" creationId="{54458762-149F-AA5B-6B92-3ADD2C2A346E}"/>
          </ac:graphicFrameMkLst>
        </pc:graphicFrameChg>
        <pc:graphicFrameChg chg="del">
          <ac:chgData name="Graettinger, James R" userId="a1950f07-3ad9-48eb-8a7a-55a8afe69a63" providerId="ADAL" clId="{F839083B-2AAD-4003-8739-6099CCDD080F}" dt="2023-12-08T14:49:57.760" v="1323" actId="478"/>
          <ac:graphicFrameMkLst>
            <pc:docMk/>
            <pc:sldMk cId="3718742273" sldId="318"/>
            <ac:graphicFrameMk id="7" creationId="{0EE71A68-5D2C-EA77-244E-17E1DFE9382F}"/>
          </ac:graphicFrameMkLst>
        </pc:graphicFrameChg>
      </pc:sldChg>
      <pc:sldChg chg="modSp add mod">
        <pc:chgData name="Graettinger, James R" userId="a1950f07-3ad9-48eb-8a7a-55a8afe69a63" providerId="ADAL" clId="{F839083B-2AAD-4003-8739-6099CCDD080F}" dt="2023-12-14T14:16:17.124" v="4835" actId="20577"/>
        <pc:sldMkLst>
          <pc:docMk/>
          <pc:sldMk cId="185120077" sldId="319"/>
        </pc:sldMkLst>
        <pc:spChg chg="mod">
          <ac:chgData name="Graettinger, James R" userId="a1950f07-3ad9-48eb-8a7a-55a8afe69a63" providerId="ADAL" clId="{F839083B-2AAD-4003-8739-6099CCDD080F}" dt="2023-12-14T14:16:17.124" v="4835" actId="20577"/>
          <ac:spMkLst>
            <pc:docMk/>
            <pc:sldMk cId="185120077" sldId="319"/>
            <ac:spMk id="3" creationId="{1945B4F2-1782-17EF-CA1C-DF5D6D1BF0B2}"/>
          </ac:spMkLst>
        </pc:spChg>
      </pc:sldChg>
      <pc:sldChg chg="modSp add mod ord">
        <pc:chgData name="Graettinger, James R" userId="a1950f07-3ad9-48eb-8a7a-55a8afe69a63" providerId="ADAL" clId="{F839083B-2AAD-4003-8739-6099CCDD080F}" dt="2023-12-14T13:21:37.052" v="2894" actId="20577"/>
        <pc:sldMkLst>
          <pc:docMk/>
          <pc:sldMk cId="3166675591" sldId="320"/>
        </pc:sldMkLst>
        <pc:spChg chg="mod">
          <ac:chgData name="Graettinger, James R" userId="a1950f07-3ad9-48eb-8a7a-55a8afe69a63" providerId="ADAL" clId="{F839083B-2AAD-4003-8739-6099CCDD080F}" dt="2023-12-13T18:39:24.850" v="2890" actId="20577"/>
          <ac:spMkLst>
            <pc:docMk/>
            <pc:sldMk cId="3166675591" sldId="320"/>
            <ac:spMk id="4" creationId="{A87D3AC6-ABDD-4C72-A5BF-4B99B9975378}"/>
          </ac:spMkLst>
        </pc:spChg>
        <pc:spChg chg="mod">
          <ac:chgData name="Graettinger, James R" userId="a1950f07-3ad9-48eb-8a7a-55a8afe69a63" providerId="ADAL" clId="{F839083B-2AAD-4003-8739-6099CCDD080F}" dt="2023-12-14T13:21:37.052" v="2894" actId="20577"/>
          <ac:spMkLst>
            <pc:docMk/>
            <pc:sldMk cId="3166675591" sldId="320"/>
            <ac:spMk id="7" creationId="{FF8B25BE-9DDA-3735-7B42-AB2F9DC833CD}"/>
          </ac:spMkLst>
        </pc:spChg>
      </pc:sldChg>
      <pc:sldChg chg="modSp add mod">
        <pc:chgData name="Graettinger, James R" userId="a1950f07-3ad9-48eb-8a7a-55a8afe69a63" providerId="ADAL" clId="{F839083B-2AAD-4003-8739-6099CCDD080F}" dt="2023-12-14T13:26:30.431" v="3230" actId="20577"/>
        <pc:sldMkLst>
          <pc:docMk/>
          <pc:sldMk cId="2230900173" sldId="321"/>
        </pc:sldMkLst>
        <pc:spChg chg="mod">
          <ac:chgData name="Graettinger, James R" userId="a1950f07-3ad9-48eb-8a7a-55a8afe69a63" providerId="ADAL" clId="{F839083B-2AAD-4003-8739-6099CCDD080F}" dt="2023-12-14T13:22:45.891" v="2896"/>
          <ac:spMkLst>
            <pc:docMk/>
            <pc:sldMk cId="2230900173" sldId="321"/>
            <ac:spMk id="4" creationId="{A87D3AC6-ABDD-4C72-A5BF-4B99B9975378}"/>
          </ac:spMkLst>
        </pc:spChg>
        <pc:spChg chg="mod">
          <ac:chgData name="Graettinger, James R" userId="a1950f07-3ad9-48eb-8a7a-55a8afe69a63" providerId="ADAL" clId="{F839083B-2AAD-4003-8739-6099CCDD080F}" dt="2023-12-14T13:26:30.431" v="3230" actId="20577"/>
          <ac:spMkLst>
            <pc:docMk/>
            <pc:sldMk cId="2230900173" sldId="321"/>
            <ac:spMk id="7" creationId="{FF8B25BE-9DDA-3735-7B42-AB2F9DC833CD}"/>
          </ac:spMkLst>
        </pc:spChg>
      </pc:sldChg>
      <pc:sldChg chg="addSp delSp modSp add mod">
        <pc:chgData name="Graettinger, James R" userId="a1950f07-3ad9-48eb-8a7a-55a8afe69a63" providerId="ADAL" clId="{F839083B-2AAD-4003-8739-6099CCDD080F}" dt="2023-12-14T13:27:35.147" v="3238" actId="1076"/>
        <pc:sldMkLst>
          <pc:docMk/>
          <pc:sldMk cId="1676119365" sldId="322"/>
        </pc:sldMkLst>
        <pc:spChg chg="del mod">
          <ac:chgData name="Graettinger, James R" userId="a1950f07-3ad9-48eb-8a7a-55a8afe69a63" providerId="ADAL" clId="{F839083B-2AAD-4003-8739-6099CCDD080F}" dt="2023-12-14T13:27:08.347" v="3233" actId="478"/>
          <ac:spMkLst>
            <pc:docMk/>
            <pc:sldMk cId="1676119365" sldId="322"/>
            <ac:spMk id="7" creationId="{FF8B25BE-9DDA-3735-7B42-AB2F9DC833CD}"/>
          </ac:spMkLst>
        </pc:spChg>
        <pc:picChg chg="add mod">
          <ac:chgData name="Graettinger, James R" userId="a1950f07-3ad9-48eb-8a7a-55a8afe69a63" providerId="ADAL" clId="{F839083B-2AAD-4003-8739-6099CCDD080F}" dt="2023-12-14T13:27:32.314" v="3237" actId="1076"/>
          <ac:picMkLst>
            <pc:docMk/>
            <pc:sldMk cId="1676119365" sldId="322"/>
            <ac:picMk id="3" creationId="{0B779C48-B7AA-91CB-FA66-2B0143A4D65F}"/>
          </ac:picMkLst>
        </pc:picChg>
        <pc:picChg chg="add mod">
          <ac:chgData name="Graettinger, James R" userId="a1950f07-3ad9-48eb-8a7a-55a8afe69a63" providerId="ADAL" clId="{F839083B-2AAD-4003-8739-6099CCDD080F}" dt="2023-12-14T13:27:35.147" v="3238" actId="1076"/>
          <ac:picMkLst>
            <pc:docMk/>
            <pc:sldMk cId="1676119365" sldId="322"/>
            <ac:picMk id="5" creationId="{751D76A5-0A17-DD3F-CC0E-17E674D0A5B7}"/>
          </ac:picMkLst>
        </pc:picChg>
        <pc:picChg chg="add mod">
          <ac:chgData name="Graettinger, James R" userId="a1950f07-3ad9-48eb-8a7a-55a8afe69a63" providerId="ADAL" clId="{F839083B-2AAD-4003-8739-6099CCDD080F}" dt="2023-12-14T13:27:25.995" v="3236"/>
          <ac:picMkLst>
            <pc:docMk/>
            <pc:sldMk cId="1676119365" sldId="322"/>
            <ac:picMk id="6" creationId="{D6D76E65-8E4F-24C4-2C7F-0DDBCFB4BB3A}"/>
          </ac:picMkLst>
        </pc:picChg>
      </pc:sldChg>
      <pc:sldChg chg="addSp delSp modSp add mod">
        <pc:chgData name="Graettinger, James R" userId="a1950f07-3ad9-48eb-8a7a-55a8afe69a63" providerId="ADAL" clId="{F839083B-2AAD-4003-8739-6099CCDD080F}" dt="2023-12-14T13:33:03.346" v="3556" actId="20577"/>
        <pc:sldMkLst>
          <pc:docMk/>
          <pc:sldMk cId="1641158849" sldId="323"/>
        </pc:sldMkLst>
        <pc:spChg chg="mod">
          <ac:chgData name="Graettinger, James R" userId="a1950f07-3ad9-48eb-8a7a-55a8afe69a63" providerId="ADAL" clId="{F839083B-2AAD-4003-8739-6099CCDD080F}" dt="2023-12-14T13:28:36.711" v="3240"/>
          <ac:spMkLst>
            <pc:docMk/>
            <pc:sldMk cId="1641158849" sldId="323"/>
            <ac:spMk id="4" creationId="{A87D3AC6-ABDD-4C72-A5BF-4B99B9975378}"/>
          </ac:spMkLst>
        </pc:spChg>
        <pc:spChg chg="add mod">
          <ac:chgData name="Graettinger, James R" userId="a1950f07-3ad9-48eb-8a7a-55a8afe69a63" providerId="ADAL" clId="{F839083B-2AAD-4003-8739-6099CCDD080F}" dt="2023-12-14T13:33:03.346" v="3556" actId="20577"/>
          <ac:spMkLst>
            <pc:docMk/>
            <pc:sldMk cId="1641158849" sldId="323"/>
            <ac:spMk id="7" creationId="{AFF68000-D9CA-9A32-C1F9-37941D3DAF84}"/>
          </ac:spMkLst>
        </pc:spChg>
        <pc:picChg chg="del">
          <ac:chgData name="Graettinger, James R" userId="a1950f07-3ad9-48eb-8a7a-55a8afe69a63" providerId="ADAL" clId="{F839083B-2AAD-4003-8739-6099CCDD080F}" dt="2023-12-14T13:29:04.825" v="3241" actId="478"/>
          <ac:picMkLst>
            <pc:docMk/>
            <pc:sldMk cId="1641158849" sldId="323"/>
            <ac:picMk id="3" creationId="{0B779C48-B7AA-91CB-FA66-2B0143A4D65F}"/>
          </ac:picMkLst>
        </pc:picChg>
        <pc:picChg chg="del">
          <ac:chgData name="Graettinger, James R" userId="a1950f07-3ad9-48eb-8a7a-55a8afe69a63" providerId="ADAL" clId="{F839083B-2AAD-4003-8739-6099CCDD080F}" dt="2023-12-14T13:29:06.598" v="3242" actId="478"/>
          <ac:picMkLst>
            <pc:docMk/>
            <pc:sldMk cId="1641158849" sldId="323"/>
            <ac:picMk id="5" creationId="{751D76A5-0A17-DD3F-CC0E-17E674D0A5B7}"/>
          </ac:picMkLst>
        </pc:picChg>
        <pc:picChg chg="del">
          <ac:chgData name="Graettinger, James R" userId="a1950f07-3ad9-48eb-8a7a-55a8afe69a63" providerId="ADAL" clId="{F839083B-2AAD-4003-8739-6099CCDD080F}" dt="2023-12-14T13:29:08.354" v="3243" actId="478"/>
          <ac:picMkLst>
            <pc:docMk/>
            <pc:sldMk cId="1641158849" sldId="323"/>
            <ac:picMk id="6" creationId="{D6D76E65-8E4F-24C4-2C7F-0DDBCFB4BB3A}"/>
          </ac:picMkLst>
        </pc:picChg>
      </pc:sldChg>
      <pc:sldChg chg="addSp delSp modSp add mod">
        <pc:chgData name="Graettinger, James R" userId="a1950f07-3ad9-48eb-8a7a-55a8afe69a63" providerId="ADAL" clId="{F839083B-2AAD-4003-8739-6099CCDD080F}" dt="2023-12-14T13:41:00.677" v="4022" actId="20577"/>
        <pc:sldMkLst>
          <pc:docMk/>
          <pc:sldMk cId="724825871" sldId="324"/>
        </pc:sldMkLst>
        <pc:spChg chg="add mod">
          <ac:chgData name="Graettinger, James R" userId="a1950f07-3ad9-48eb-8a7a-55a8afe69a63" providerId="ADAL" clId="{F839083B-2AAD-4003-8739-6099CCDD080F}" dt="2023-12-14T13:41:00.677" v="4022" actId="20577"/>
          <ac:spMkLst>
            <pc:docMk/>
            <pc:sldMk cId="724825871" sldId="324"/>
            <ac:spMk id="7" creationId="{FBB58FFB-CF15-050A-1C5F-1CBEB10FF405}"/>
          </ac:spMkLst>
        </pc:spChg>
        <pc:picChg chg="del">
          <ac:chgData name="Graettinger, James R" userId="a1950f07-3ad9-48eb-8a7a-55a8afe69a63" providerId="ADAL" clId="{F839083B-2AAD-4003-8739-6099CCDD080F}" dt="2023-12-14T13:36:27.343" v="3558" actId="478"/>
          <ac:picMkLst>
            <pc:docMk/>
            <pc:sldMk cId="724825871" sldId="324"/>
            <ac:picMk id="3" creationId="{0B779C48-B7AA-91CB-FA66-2B0143A4D65F}"/>
          </ac:picMkLst>
        </pc:picChg>
        <pc:picChg chg="del">
          <ac:chgData name="Graettinger, James R" userId="a1950f07-3ad9-48eb-8a7a-55a8afe69a63" providerId="ADAL" clId="{F839083B-2AAD-4003-8739-6099CCDD080F}" dt="2023-12-14T13:36:29.223" v="3559" actId="478"/>
          <ac:picMkLst>
            <pc:docMk/>
            <pc:sldMk cId="724825871" sldId="324"/>
            <ac:picMk id="5" creationId="{751D76A5-0A17-DD3F-CC0E-17E674D0A5B7}"/>
          </ac:picMkLst>
        </pc:picChg>
        <pc:picChg chg="del">
          <ac:chgData name="Graettinger, James R" userId="a1950f07-3ad9-48eb-8a7a-55a8afe69a63" providerId="ADAL" clId="{F839083B-2AAD-4003-8739-6099CCDD080F}" dt="2023-12-14T13:36:31.160" v="3560" actId="478"/>
          <ac:picMkLst>
            <pc:docMk/>
            <pc:sldMk cId="724825871" sldId="324"/>
            <ac:picMk id="6" creationId="{D6D76E65-8E4F-24C4-2C7F-0DDBCFB4BB3A}"/>
          </ac:picMkLst>
        </pc:picChg>
      </pc:sldChg>
      <pc:sldChg chg="add del">
        <pc:chgData name="Graettinger, James R" userId="a1950f07-3ad9-48eb-8a7a-55a8afe69a63" providerId="ADAL" clId="{F839083B-2AAD-4003-8739-6099CCDD080F}" dt="2023-12-14T14:09:36.151" v="4640" actId="2696"/>
        <pc:sldMkLst>
          <pc:docMk/>
          <pc:sldMk cId="1695688725" sldId="325"/>
        </pc:sldMkLst>
      </pc:sldChg>
      <pc:sldChg chg="addSp delSp modSp add mod">
        <pc:chgData name="Graettinger, James R" userId="a1950f07-3ad9-48eb-8a7a-55a8afe69a63" providerId="ADAL" clId="{F839083B-2AAD-4003-8739-6099CCDD080F}" dt="2023-12-14T14:13:41.638" v="4796" actId="15"/>
        <pc:sldMkLst>
          <pc:docMk/>
          <pc:sldMk cId="2227885427" sldId="325"/>
        </pc:sldMkLst>
        <pc:spChg chg="mod">
          <ac:chgData name="Graettinger, James R" userId="a1950f07-3ad9-48eb-8a7a-55a8afe69a63" providerId="ADAL" clId="{F839083B-2AAD-4003-8739-6099CCDD080F}" dt="2023-12-14T14:12:57.450" v="4788" actId="6549"/>
          <ac:spMkLst>
            <pc:docMk/>
            <pc:sldMk cId="2227885427" sldId="325"/>
            <ac:spMk id="2" creationId="{B5317B44-90A8-441B-E964-B0AD1A853D35}"/>
          </ac:spMkLst>
        </pc:spChg>
        <pc:spChg chg="del">
          <ac:chgData name="Graettinger, James R" userId="a1950f07-3ad9-48eb-8a7a-55a8afe69a63" providerId="ADAL" clId="{F839083B-2AAD-4003-8739-6099CCDD080F}" dt="2023-12-14T14:10:45.271" v="4770" actId="478"/>
          <ac:spMkLst>
            <pc:docMk/>
            <pc:sldMk cId="2227885427" sldId="325"/>
            <ac:spMk id="4" creationId="{31E48660-B14E-46A0-87A7-9A990EABC68C}"/>
          </ac:spMkLst>
        </pc:spChg>
        <pc:spChg chg="del">
          <ac:chgData name="Graettinger, James R" userId="a1950f07-3ad9-48eb-8a7a-55a8afe69a63" providerId="ADAL" clId="{F839083B-2AAD-4003-8739-6099CCDD080F}" dt="2023-12-14T14:10:42.165" v="4769" actId="478"/>
          <ac:spMkLst>
            <pc:docMk/>
            <pc:sldMk cId="2227885427" sldId="325"/>
            <ac:spMk id="5" creationId="{25E5A4C4-A42F-4009-AE71-B6A53DFA6492}"/>
          </ac:spMkLst>
        </pc:spChg>
        <pc:graphicFrameChg chg="add mod modGraphic">
          <ac:chgData name="Graettinger, James R" userId="a1950f07-3ad9-48eb-8a7a-55a8afe69a63" providerId="ADAL" clId="{F839083B-2AAD-4003-8739-6099CCDD080F}" dt="2023-12-14T14:13:41.638" v="4796" actId="15"/>
          <ac:graphicFrameMkLst>
            <pc:docMk/>
            <pc:sldMk cId="2227885427" sldId="325"/>
            <ac:graphicFrameMk id="6" creationId="{1C538488-5942-D1F5-C2F7-E81CF6CA252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aximus365-my.sharepoint.com/personal/jamesrgraettinger_maximus_com/Documents/Downloads/ca0f1102-5e87-427f-92c5-f60826035f6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FE-4787-BB10-08079575A048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2FE-4787-BB10-08079575A04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2FE-4787-BB10-08079575A04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2FE-4787-BB10-08079575A04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2FE-4787-BB10-08079575A0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5-12</c:v>
                </c:pt>
                <c:pt idx="1">
                  <c:v>5-16</c:v>
                </c:pt>
                <c:pt idx="2">
                  <c:v>6-21</c:v>
                </c:pt>
                <c:pt idx="3">
                  <c:v>6-22</c:v>
                </c:pt>
                <c:pt idx="4">
                  <c:v>8-9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17784</c:v>
                </c:pt>
                <c:pt idx="1">
                  <c:v>24776</c:v>
                </c:pt>
                <c:pt idx="2">
                  <c:v>40572</c:v>
                </c:pt>
                <c:pt idx="3">
                  <c:v>49290</c:v>
                </c:pt>
                <c:pt idx="4">
                  <c:v>92029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E-4787-BB10-08079575A0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34131951"/>
        <c:axId val="849738527"/>
      </c:barChart>
      <c:catAx>
        <c:axId val="6341319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9738527"/>
        <c:crosses val="autoZero"/>
        <c:auto val="1"/>
        <c:lblAlgn val="ctr"/>
        <c:lblOffset val="100"/>
        <c:noMultiLvlLbl val="0"/>
      </c:catAx>
      <c:valAx>
        <c:axId val="849738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4131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BF-485E-91D4-598D4DC380F5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BF-485E-91D4-598D4DC380F5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BF-485E-91D4-598D4DC380F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BF-485E-91D4-598D4DC380F5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EBF-485E-91D4-598D4DC380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22-17</c:v>
                </c:pt>
                <c:pt idx="1">
                  <c:v>21-13</c:v>
                </c:pt>
                <c:pt idx="2">
                  <c:v>24-9</c:v>
                </c:pt>
                <c:pt idx="3">
                  <c:v>24-8</c:v>
                </c:pt>
                <c:pt idx="4">
                  <c:v>22-15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4420</c:v>
                </c:pt>
                <c:pt idx="1">
                  <c:v>10217</c:v>
                </c:pt>
                <c:pt idx="2">
                  <c:v>31493</c:v>
                </c:pt>
                <c:pt idx="3">
                  <c:v>236327</c:v>
                </c:pt>
                <c:pt idx="4">
                  <c:v>294307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4-4BDF-BE16-89A2DDD904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30789279"/>
        <c:axId val="932694959"/>
      </c:barChart>
      <c:catAx>
        <c:axId val="11307892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32694959"/>
        <c:crosses val="autoZero"/>
        <c:auto val="1"/>
        <c:lblAlgn val="ctr"/>
        <c:lblOffset val="100"/>
        <c:noMultiLvlLbl val="0"/>
      </c:catAx>
      <c:valAx>
        <c:axId val="932694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30789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688486843154325E-2"/>
          <c:y val="8.402065348767819E-2"/>
          <c:w val="0.88463026568823488"/>
          <c:h val="0.6762216861620621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TruConnect 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Sheet1!$B$1:$M$1</c:f>
              <c:numCache>
                <c:formatCode>mmm\-yy</c:formatCode>
                <c:ptCount val="12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</c:numCache>
            </c:numRef>
          </c:cat>
          <c:val>
            <c:numRef>
              <c:f>Sheet1!$B$2:$M$2</c:f>
              <c:numCache>
                <c:formatCode>#,##0</c:formatCode>
                <c:ptCount val="12"/>
                <c:pt idx="0">
                  <c:v>171573</c:v>
                </c:pt>
                <c:pt idx="1">
                  <c:v>164519</c:v>
                </c:pt>
                <c:pt idx="2">
                  <c:v>166869</c:v>
                </c:pt>
                <c:pt idx="3">
                  <c:v>167713</c:v>
                </c:pt>
                <c:pt idx="4">
                  <c:v>168937</c:v>
                </c:pt>
                <c:pt idx="5">
                  <c:v>165879</c:v>
                </c:pt>
                <c:pt idx="6">
                  <c:v>162422</c:v>
                </c:pt>
                <c:pt idx="7">
                  <c:v>167967</c:v>
                </c:pt>
                <c:pt idx="8">
                  <c:v>176088</c:v>
                </c:pt>
                <c:pt idx="9">
                  <c:v>199369</c:v>
                </c:pt>
                <c:pt idx="10">
                  <c:v>236540</c:v>
                </c:pt>
                <c:pt idx="11">
                  <c:v>268999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8C-4AEF-81E6-536D337391D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Assurance Wireless by T-Mobile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Sheet1!$B$1:$M$1</c:f>
              <c:numCache>
                <c:formatCode>mmm\-yy</c:formatCode>
                <c:ptCount val="12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</c:numCache>
            </c:numRef>
          </c:cat>
          <c:val>
            <c:numRef>
              <c:f>Sheet1!$B$3:$M$3</c:f>
              <c:numCache>
                <c:formatCode>#,##0</c:formatCode>
                <c:ptCount val="12"/>
                <c:pt idx="0">
                  <c:v>392613</c:v>
                </c:pt>
                <c:pt idx="1">
                  <c:v>378215</c:v>
                </c:pt>
                <c:pt idx="2">
                  <c:v>361463</c:v>
                </c:pt>
                <c:pt idx="3">
                  <c:v>354516</c:v>
                </c:pt>
                <c:pt idx="4">
                  <c:v>346629</c:v>
                </c:pt>
                <c:pt idx="5">
                  <c:v>339629</c:v>
                </c:pt>
                <c:pt idx="6">
                  <c:v>331097</c:v>
                </c:pt>
                <c:pt idx="7">
                  <c:v>300508</c:v>
                </c:pt>
                <c:pt idx="8">
                  <c:v>296862</c:v>
                </c:pt>
                <c:pt idx="9">
                  <c:v>281410</c:v>
                </c:pt>
                <c:pt idx="10">
                  <c:v>258217</c:v>
                </c:pt>
                <c:pt idx="11">
                  <c:v>219271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8C-4AEF-81E6-536D337391D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TracFone dba SafeLink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Sheet1!$B$1:$M$1</c:f>
              <c:numCache>
                <c:formatCode>mmm\-yy</c:formatCode>
                <c:ptCount val="12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</c:numCache>
            </c:numRef>
          </c:cat>
          <c:val>
            <c:numRef>
              <c:f>Sheet1!$B$4:$M$4</c:f>
              <c:numCache>
                <c:formatCode>#,##0</c:formatCode>
                <c:ptCount val="12"/>
                <c:pt idx="0">
                  <c:v>168213</c:v>
                </c:pt>
                <c:pt idx="1">
                  <c:v>163534</c:v>
                </c:pt>
                <c:pt idx="2">
                  <c:v>160833</c:v>
                </c:pt>
                <c:pt idx="3">
                  <c:v>154766</c:v>
                </c:pt>
                <c:pt idx="4">
                  <c:v>157918</c:v>
                </c:pt>
                <c:pt idx="5">
                  <c:v>163983</c:v>
                </c:pt>
                <c:pt idx="6">
                  <c:v>172383</c:v>
                </c:pt>
                <c:pt idx="7">
                  <c:v>177226</c:v>
                </c:pt>
                <c:pt idx="8">
                  <c:v>188469</c:v>
                </c:pt>
                <c:pt idx="9">
                  <c:v>196204</c:v>
                </c:pt>
                <c:pt idx="10">
                  <c:v>201026</c:v>
                </c:pt>
                <c:pt idx="11">
                  <c:v>205449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8C-4AEF-81E6-536D337391DC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Boomerang Wireless dba enTouch Wireless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Sheet1!$B$1:$M$1</c:f>
              <c:numCache>
                <c:formatCode>mmm\-yy</c:formatCode>
                <c:ptCount val="12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</c:numCache>
            </c:numRef>
          </c:cat>
          <c:val>
            <c:numRef>
              <c:f>Sheet1!$B$5:$M$5</c:f>
              <c:numCache>
                <c:formatCode>#,##0</c:formatCode>
                <c:ptCount val="12"/>
                <c:pt idx="0">
                  <c:v>83075</c:v>
                </c:pt>
                <c:pt idx="1">
                  <c:v>91944</c:v>
                </c:pt>
                <c:pt idx="2">
                  <c:v>94946</c:v>
                </c:pt>
                <c:pt idx="3">
                  <c:v>97385</c:v>
                </c:pt>
                <c:pt idx="4">
                  <c:v>99068</c:v>
                </c:pt>
                <c:pt idx="5">
                  <c:v>101731</c:v>
                </c:pt>
                <c:pt idx="6">
                  <c:v>106101</c:v>
                </c:pt>
                <c:pt idx="7">
                  <c:v>107571</c:v>
                </c:pt>
                <c:pt idx="8">
                  <c:v>109054</c:v>
                </c:pt>
                <c:pt idx="9">
                  <c:v>107304</c:v>
                </c:pt>
                <c:pt idx="10">
                  <c:v>104935</c:v>
                </c:pt>
                <c:pt idx="11">
                  <c:v>103020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8C-4AEF-81E6-536D337391DC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Pacific Bell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Sheet1!$B$1:$M$1</c:f>
              <c:numCache>
                <c:formatCode>mmm\-yy</c:formatCode>
                <c:ptCount val="12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</c:numCache>
            </c:numRef>
          </c:cat>
          <c:val>
            <c:numRef>
              <c:f>Sheet1!$B$6:$M$6</c:f>
              <c:numCache>
                <c:formatCode>#,##0</c:formatCode>
                <c:ptCount val="12"/>
                <c:pt idx="0">
                  <c:v>120260</c:v>
                </c:pt>
                <c:pt idx="1">
                  <c:v>113784</c:v>
                </c:pt>
                <c:pt idx="2">
                  <c:v>112330</c:v>
                </c:pt>
                <c:pt idx="3">
                  <c:v>111335</c:v>
                </c:pt>
                <c:pt idx="4">
                  <c:v>110410</c:v>
                </c:pt>
                <c:pt idx="5">
                  <c:v>109646</c:v>
                </c:pt>
                <c:pt idx="6">
                  <c:v>108569</c:v>
                </c:pt>
                <c:pt idx="7">
                  <c:v>107375</c:v>
                </c:pt>
                <c:pt idx="8">
                  <c:v>106301</c:v>
                </c:pt>
                <c:pt idx="9">
                  <c:v>104580</c:v>
                </c:pt>
                <c:pt idx="10">
                  <c:v>102768</c:v>
                </c:pt>
                <c:pt idx="11">
                  <c:v>99333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8C-4AEF-81E6-536D33739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5956927"/>
        <c:axId val="413062143"/>
      </c:lineChart>
      <c:dateAx>
        <c:axId val="40595692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13062143"/>
        <c:crosses val="autoZero"/>
        <c:auto val="1"/>
        <c:lblOffset val="100"/>
        <c:baseTimeUnit val="months"/>
      </c:dateAx>
      <c:valAx>
        <c:axId val="413062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595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964383552906435E-2"/>
          <c:y val="0.83987741416715977"/>
          <c:w val="0.91075235279672662"/>
          <c:h val="0.14470832764401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Sheet1!$B$10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59-4711-BF9A-FF0A048A6E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59-4711-BF9A-FF0A048A6EAD}"/>
              </c:ext>
            </c:extLst>
          </c:dPt>
          <c:dLbls>
            <c:dLbl>
              <c:idx val="1"/>
              <c:layout>
                <c:manualLayout>
                  <c:x val="-0.1993062125512457"/>
                  <c:y val="-0.383278553423775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59-4711-BF9A-FF0A048A6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Sheet1!$A$11:$A$12</c:f>
              <c:strCache>
                <c:ptCount val="2"/>
                <c:pt idx="0">
                  <c:v>Income</c:v>
                </c:pt>
                <c:pt idx="1">
                  <c:v>Program</c:v>
                </c:pt>
              </c:strCache>
            </c:strRef>
          </c:cat>
          <c:val>
            <c:numRef>
              <c:f>Sheet1!$B$11:$B$12</c:f>
              <c:numCache>
                <c:formatCode>0.0%</c:formatCode>
                <c:ptCount val="2"/>
                <c:pt idx="0">
                  <c:v>4.6035096893831055E-2</c:v>
                </c:pt>
                <c:pt idx="1">
                  <c:v>0.95396490310616899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59-4711-BF9A-FF0A048A6E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Sheet1!$B$13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64-4864-86F0-761DFD4344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64-4864-86F0-761DFD4344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64-4864-86F0-761DFD4344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64-4864-86F0-761DFD4344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64-4864-86F0-761DFD4344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64-4864-86F0-761DFD43446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F3F264B-6382-4035-8328-73ADEA02A327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65.1%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864-4864-86F0-761DFD43446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78165F3-BDCF-4D91-A729-E93AB6FE06D4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33.1%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864-4864-86F0-761DFD434466}"/>
                </c:ext>
              </c:extLst>
            </c:dLbl>
            <c:dLbl>
              <c:idx val="2"/>
              <c:layout>
                <c:manualLayout>
                  <c:x val="-5.0468050468050529E-2"/>
                  <c:y val="0"/>
                </c:manualLayout>
              </c:layout>
              <c:tx>
                <c:rich>
                  <a:bodyPr/>
                  <a:lstStyle/>
                  <a:p>
                    <a:fld id="{375C6FA1-8632-4C22-9728-CD769A008CB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0.8%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864-4864-86F0-761DFD43446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3DEE3A3-FD5C-4F89-8CE1-D8644CCB4A48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0.4%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864-4864-86F0-761DFD434466}"/>
                </c:ext>
              </c:extLst>
            </c:dLbl>
            <c:dLbl>
              <c:idx val="4"/>
              <c:layout>
                <c:manualLayout>
                  <c:x val="0.39179497517629575"/>
                  <c:y val="0.16158192090395479"/>
                </c:manualLayout>
              </c:layout>
              <c:tx>
                <c:rich>
                  <a:bodyPr/>
                  <a:lstStyle/>
                  <a:p>
                    <a:fld id="{DE102453-199B-42FB-AC08-CE5A73B636C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0.3%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864-4864-86F0-761DFD434466}"/>
                </c:ext>
              </c:extLst>
            </c:dLbl>
            <c:dLbl>
              <c:idx val="5"/>
              <c:layout>
                <c:manualLayout>
                  <c:x val="0.21111111111111111"/>
                  <c:y val="6.9444444444444448E-2"/>
                </c:manualLayout>
              </c:layout>
              <c:tx>
                <c:rich>
                  <a:bodyPr/>
                  <a:lstStyle/>
                  <a:p>
                    <a:fld id="{2436F7EC-C4C0-4621-B7E6-CF25230923E3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0.3%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864-4864-86F0-761DFD43446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Sheet1!$A$14:$A$19</c:f>
              <c:strCache>
                <c:ptCount val="6"/>
                <c:pt idx="0">
                  <c:v>Cal-Fresh (SNAP)</c:v>
                </c:pt>
                <c:pt idx="1">
                  <c:v>Medi-Cal</c:v>
                </c:pt>
                <c:pt idx="2">
                  <c:v>SSI</c:v>
                </c:pt>
                <c:pt idx="3">
                  <c:v>WIC</c:v>
                </c:pt>
                <c:pt idx="4">
                  <c:v>Veterans and Survivors Pension Benefit</c:v>
                </c:pt>
                <c:pt idx="5">
                  <c:v>Others</c:v>
                </c:pt>
              </c:strCache>
            </c:strRef>
          </c:cat>
          <c:val>
            <c:numRef>
              <c:f>Sheet1!$B$14:$B$19</c:f>
              <c:numCache>
                <c:formatCode>0.0%</c:formatCode>
                <c:ptCount val="6"/>
                <c:pt idx="0">
                  <c:v>0.65091195695579984</c:v>
                </c:pt>
                <c:pt idx="1">
                  <c:v>0.33110195674562309</c:v>
                </c:pt>
                <c:pt idx="2">
                  <c:v>7.646650833350848E-3</c:v>
                </c:pt>
                <c:pt idx="3">
                  <c:v>4.3136677946152713E-3</c:v>
                </c:pt>
                <c:pt idx="4">
                  <c:v>2.6284705437272745E-3</c:v>
                </c:pt>
                <c:pt idx="5">
                  <c:v>3.3972971268837093E-3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864-4864-86F0-761DFD434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Application Forms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948938611589215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6E-4DC4-A9EA-7BA112C2291B}"/>
                </c:ext>
              </c:extLst>
            </c:dLbl>
            <c:dLbl>
              <c:idx val="1"/>
              <c:layout>
                <c:manualLayout>
                  <c:x val="5.83333333333332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6E-4DC4-A9EA-7BA112C2291B}"/>
                </c:ext>
              </c:extLst>
            </c:dLbl>
            <c:dLbl>
              <c:idx val="2"/>
              <c:layout>
                <c:manualLayout>
                  <c:x val="4.16666666666666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6E-4DC4-A9EA-7BA112C2291B}"/>
                </c:ext>
              </c:extLst>
            </c:dLbl>
            <c:dLbl>
              <c:idx val="3"/>
              <c:layout>
                <c:manualLayout>
                  <c:x val="3.888888888888884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6E-4DC4-A9EA-7BA112C229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SPIA</c:v>
                </c:pt>
                <c:pt idx="1">
                  <c:v>DAP</c:v>
                </c:pt>
                <c:pt idx="2">
                  <c:v>Public Website</c:v>
                </c:pt>
                <c:pt idx="3">
                  <c:v>Mail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1029009</c:v>
                </c:pt>
                <c:pt idx="1">
                  <c:v>349341</c:v>
                </c:pt>
                <c:pt idx="2">
                  <c:v>6162</c:v>
                </c:pt>
                <c:pt idx="3">
                  <c:v>6055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6E-4DC4-A9EA-7BA112C229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31400320"/>
        <c:axId val="638443296"/>
      </c:barChart>
      <c:catAx>
        <c:axId val="1431400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8443296"/>
        <c:crosses val="autoZero"/>
        <c:auto val="1"/>
        <c:lblAlgn val="ctr"/>
        <c:lblOffset val="100"/>
        <c:noMultiLvlLbl val="0"/>
      </c:catAx>
      <c:valAx>
        <c:axId val="638443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140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Renewal Forms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69853699201751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9A-412E-88F4-CABC9E62A236}"/>
                </c:ext>
              </c:extLst>
            </c:dLbl>
            <c:dLbl>
              <c:idx val="1"/>
              <c:layout>
                <c:manualLayout>
                  <c:x val="5.277777777777777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9A-412E-88F4-CABC9E62A236}"/>
                </c:ext>
              </c:extLst>
            </c:dLbl>
            <c:dLbl>
              <c:idx val="2"/>
              <c:layout>
                <c:manualLayout>
                  <c:x val="5.55555555555555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9A-412E-88F4-CABC9E62A236}"/>
                </c:ext>
              </c:extLst>
            </c:dLbl>
            <c:dLbl>
              <c:idx val="3"/>
              <c:layout>
                <c:manualLayout>
                  <c:x val="5.555555555555555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9A-412E-88F4-CABC9E62A236}"/>
                </c:ext>
              </c:extLst>
            </c:dLbl>
            <c:dLbl>
              <c:idx val="4"/>
              <c:layout>
                <c:manualLayout>
                  <c:x val="4.7222222222222221E-2"/>
                  <c:y val="-4.243778136006664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9A-412E-88F4-CABC9E62A236}"/>
                </c:ext>
              </c:extLst>
            </c:dLbl>
            <c:dLbl>
              <c:idx val="5"/>
              <c:layout>
                <c:manualLayout>
                  <c:x val="3.0555555555555555E-2"/>
                  <c:y val="-4.243778136006664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9A-412E-88F4-CABC9E62A2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TPA System</c:v>
                </c:pt>
                <c:pt idx="1">
                  <c:v>Public Website</c:v>
                </c:pt>
                <c:pt idx="2">
                  <c:v>Mail</c:v>
                </c:pt>
                <c:pt idx="3">
                  <c:v>CSR-assisted</c:v>
                </c:pt>
                <c:pt idx="4">
                  <c:v>IVR</c:v>
                </c:pt>
                <c:pt idx="5">
                  <c:v>SPIA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457480</c:v>
                </c:pt>
                <c:pt idx="1">
                  <c:v>96274</c:v>
                </c:pt>
                <c:pt idx="2">
                  <c:v>35917</c:v>
                </c:pt>
                <c:pt idx="3">
                  <c:v>17021</c:v>
                </c:pt>
                <c:pt idx="4">
                  <c:v>3958</c:v>
                </c:pt>
                <c:pt idx="5">
                  <c:v>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9A-412E-88F4-CABC9E62A2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93781776"/>
        <c:axId val="1540723264"/>
      </c:barChart>
      <c:catAx>
        <c:axId val="1093781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40723264"/>
        <c:crosses val="autoZero"/>
        <c:auto val="1"/>
        <c:lblAlgn val="ctr"/>
        <c:lblOffset val="100"/>
        <c:noMultiLvlLbl val="0"/>
      </c:catAx>
      <c:valAx>
        <c:axId val="154072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378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Standalone IEHs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7028105462920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52-43A6-A421-3ACB729313F2}"/>
                </c:ext>
              </c:extLst>
            </c:dLbl>
            <c:dLbl>
              <c:idx val="1"/>
              <c:layout>
                <c:manualLayout>
                  <c:x val="1.68919008788576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52-43A6-A421-3ACB729313F2}"/>
                </c:ext>
              </c:extLst>
            </c:dLbl>
            <c:dLbl>
              <c:idx val="2"/>
              <c:layout>
                <c:manualLayout>
                  <c:x val="1.2387393977828958E-2"/>
                  <c:y val="-6.258060591283885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52-43A6-A421-3ACB729313F2}"/>
                </c:ext>
              </c:extLst>
            </c:dLbl>
            <c:dLbl>
              <c:idx val="3"/>
              <c:layout>
                <c:manualLayout>
                  <c:x val="1.463964742834329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52-43A6-A421-3ACB729313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SPIA</c:v>
                </c:pt>
                <c:pt idx="1">
                  <c:v>Public Website</c:v>
                </c:pt>
                <c:pt idx="2">
                  <c:v>Mail</c:v>
                </c:pt>
                <c:pt idx="3">
                  <c:v>CSR-assisted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58201</c:v>
                </c:pt>
                <c:pt idx="1">
                  <c:v>5343</c:v>
                </c:pt>
                <c:pt idx="2">
                  <c:v>646</c:v>
                </c:pt>
                <c:pt idx="3">
                  <c:v>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52-43A6-A421-3ACB729313F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92737759"/>
        <c:axId val="957565743"/>
      </c:barChart>
      <c:catAx>
        <c:axId val="892737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565743"/>
        <c:crosses val="autoZero"/>
        <c:auto val="1"/>
        <c:lblAlgn val="ctr"/>
        <c:lblOffset val="100"/>
        <c:noMultiLvlLbl val="0"/>
      </c:catAx>
      <c:valAx>
        <c:axId val="957565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2737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4EE502-1DE0-414E-9C15-0B2705663C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8E557-4278-42DC-B083-F285608D59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385BA-B95E-4186-86D8-BABFEA880C06}" type="datetimeFigureOut">
              <a:rPr lang="en-US" smtClean="0"/>
              <a:t>12/14/2023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12F17-502E-47C7-B9CF-F63C2E697C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48BE6-41C9-49D5-BF53-07BCB58726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7703-F35D-44AF-90AE-8C9527F80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4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E06FA-8DFC-4643-A388-580874438022}" type="datetimeFigureOut">
              <a:rPr lang="en-US" smtClean="0"/>
              <a:t>12/14/2023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867F-770D-4202-805A-3FE73A5D02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867F-770D-4202-805A-3FE73A5D028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8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1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8724" y="1572595"/>
            <a:ext cx="11274552" cy="3712811"/>
          </a:xfrm>
        </p:spPr>
        <p:txBody>
          <a:bodyPr anchor="ctr" anchorCtr="0">
            <a:spAutoFit/>
          </a:bodyPr>
          <a:lstStyle>
            <a:lvl1pPr algn="ctr">
              <a:lnSpc>
                <a:spcPct val="80000"/>
              </a:lnSpc>
              <a:spcAft>
                <a:spcPts val="2400"/>
              </a:spcAft>
              <a:defRPr sz="6000" b="0" i="0">
                <a:solidFill>
                  <a:schemeClr val="bg1"/>
                </a:solidFill>
              </a:defRPr>
            </a:lvl1pPr>
            <a:lvl2pPr algn="ctr">
              <a:defRPr sz="3600" b="1">
                <a:solidFill>
                  <a:schemeClr val="bg1"/>
                </a:solidFill>
              </a:defRPr>
            </a:lvl2pPr>
            <a:lvl3pPr algn="ctr">
              <a:defRPr sz="3600">
                <a:solidFill>
                  <a:schemeClr val="bg1"/>
                </a:solidFill>
              </a:defRPr>
            </a:lvl3pPr>
            <a:lvl4pPr marL="0" indent="0" algn="ctr">
              <a:buNone/>
              <a:defRPr sz="2400">
                <a:solidFill>
                  <a:schemeClr val="bg1"/>
                </a:solidFill>
              </a:defRPr>
            </a:lvl4pPr>
            <a:lvl5pPr marL="0" indent="0" algn="ctr">
              <a:buNone/>
              <a:defRPr sz="1800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F596CAF-F233-4A87-AD06-EDCF9FFEF706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5" y="457200"/>
            <a:ext cx="3606670" cy="45720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D7DDA8F-287C-4ADD-91C1-23D1E2F28F3F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1881521-6FAA-417A-96C1-310012211E9E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3FF76F-2113-4A71-BA99-9E2FEA5E455F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46ED1D8-AC8B-4877-99C3-890B4124BB6A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1C5DC76-87D4-4DDB-B894-9F330CD81E2E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609E53C-48F1-4679-A483-25C5D426CFFD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876E3ED-44E7-4E3B-9531-05B0F1E2980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1A85B1B-79FB-497E-8427-70F2E992FD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7C25B42-BCBC-45D3-A573-D79CF6E0DE71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1643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37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ACCD25C-DA1B-45C9-A660-92C94876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993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430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4" y="1076267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4D29F-FD13-465F-8951-315C9780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9412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D4B79-9454-49D2-AC52-CF193552D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CB1A69-F507-4261-80B8-4607BB5DAA8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8724" y="1737406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594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C6EEE-2D74-49E2-9EFE-D6C04C31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692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079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CD18B82-ACDC-4A34-9717-7D698C372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59430"/>
            <a:ext cx="11277594" cy="372049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001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409442"/>
            <a:ext cx="5486400" cy="4039119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2877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45720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4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050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4246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64126" y="6485443"/>
            <a:ext cx="305392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9EEF3-D014-4609-ABE1-D13B83B7DE47}"/>
              </a:ext>
            </a:extLst>
          </p:cNvPr>
          <p:cNvSpPr/>
          <p:nvPr/>
        </p:nvSpPr>
        <p:spPr>
          <a:xfrm>
            <a:off x="5421745" y="3007445"/>
            <a:ext cx="6541655" cy="362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DEAE43-E17D-4B18-BBE7-4508577C59A8}"/>
              </a:ext>
            </a:extLst>
          </p:cNvPr>
          <p:cNvSpPr/>
          <p:nvPr/>
        </p:nvSpPr>
        <p:spPr>
          <a:xfrm>
            <a:off x="5421745" y="228600"/>
            <a:ext cx="6541655" cy="2560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15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2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44CF600-8977-4B99-922B-A470C2CE113D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463295" y="1856229"/>
            <a:ext cx="5975605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tx1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tx1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tx1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tx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69AE500-AC9E-4AD4-A365-360F9927D3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95867" y="457295"/>
            <a:ext cx="4838933" cy="6400705"/>
          </a:xfrm>
          <a:custGeom>
            <a:avLst/>
            <a:gdLst>
              <a:gd name="connsiteX0" fmla="*/ 0 w 4666183"/>
              <a:gd name="connsiteY0" fmla="*/ 0 h 6172200"/>
              <a:gd name="connsiteX1" fmla="*/ 3633368 w 4666183"/>
              <a:gd name="connsiteY1" fmla="*/ 0 h 6172200"/>
              <a:gd name="connsiteX2" fmla="*/ 3637483 w 4666183"/>
              <a:gd name="connsiteY2" fmla="*/ 0 h 6172200"/>
              <a:gd name="connsiteX3" fmla="*/ 3635426 w 4666183"/>
              <a:gd name="connsiteY3" fmla="*/ 105 h 6172200"/>
              <a:gd name="connsiteX4" fmla="*/ 3738968 w 4666183"/>
              <a:gd name="connsiteY4" fmla="*/ 5333 h 6172200"/>
              <a:gd name="connsiteX5" fmla="*/ 4660851 w 4666183"/>
              <a:gd name="connsiteY5" fmla="*/ 927216 h 6172200"/>
              <a:gd name="connsiteX6" fmla="*/ 4666079 w 4666183"/>
              <a:gd name="connsiteY6" fmla="*/ 1030757 h 6172200"/>
              <a:gd name="connsiteX7" fmla="*/ 4666183 w 4666183"/>
              <a:gd name="connsiteY7" fmla="*/ 1028700 h 6172200"/>
              <a:gd name="connsiteX8" fmla="*/ 4666183 w 4666183"/>
              <a:gd name="connsiteY8" fmla="*/ 1032815 h 6172200"/>
              <a:gd name="connsiteX9" fmla="*/ 4666183 w 4666183"/>
              <a:gd name="connsiteY9" fmla="*/ 6172200 h 6172200"/>
              <a:gd name="connsiteX10" fmla="*/ 0 w 4666183"/>
              <a:gd name="connsiteY10" fmla="*/ 6172200 h 61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6183" h="6172200">
                <a:moveTo>
                  <a:pt x="0" y="0"/>
                </a:moveTo>
                <a:lnTo>
                  <a:pt x="3633368" y="0"/>
                </a:lnTo>
                <a:lnTo>
                  <a:pt x="3637483" y="0"/>
                </a:lnTo>
                <a:lnTo>
                  <a:pt x="3635426" y="105"/>
                </a:lnTo>
                <a:lnTo>
                  <a:pt x="3738968" y="5333"/>
                </a:lnTo>
                <a:cubicBezTo>
                  <a:pt x="4225051" y="54697"/>
                  <a:pt x="4611487" y="441133"/>
                  <a:pt x="4660851" y="927216"/>
                </a:cubicBezTo>
                <a:lnTo>
                  <a:pt x="4666079" y="1030757"/>
                </a:lnTo>
                <a:lnTo>
                  <a:pt x="4666183" y="1028700"/>
                </a:lnTo>
                <a:lnTo>
                  <a:pt x="4666183" y="1032815"/>
                </a:lnTo>
                <a:lnTo>
                  <a:pt x="4666183" y="6172200"/>
                </a:lnTo>
                <a:lnTo>
                  <a:pt x="0" y="61722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algn="ctr">
              <a:defRPr lang="en-US" sz="1600" b="0" baseline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FA6559E-A6EE-4F7A-BEF2-4452E56DC828}"/>
              </a:ext>
            </a:extLst>
          </p:cNvPr>
          <p:cNvSpPr/>
          <p:nvPr/>
        </p:nvSpPr>
        <p:spPr>
          <a:xfrm>
            <a:off x="0" y="4447238"/>
            <a:ext cx="1745736" cy="2410763"/>
          </a:xfrm>
          <a:custGeom>
            <a:avLst/>
            <a:gdLst>
              <a:gd name="connsiteX0" fmla="*/ 0 w 1745736"/>
              <a:gd name="connsiteY0" fmla="*/ 0 h 2410763"/>
              <a:gd name="connsiteX1" fmla="*/ 1745736 w 1745736"/>
              <a:gd name="connsiteY1" fmla="*/ 2410763 h 2410763"/>
              <a:gd name="connsiteX2" fmla="*/ 0 w 1745736"/>
              <a:gd name="connsiteY2" fmla="*/ 2410763 h 24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5736" h="2410763">
                <a:moveTo>
                  <a:pt x="0" y="0"/>
                </a:moveTo>
                <a:lnTo>
                  <a:pt x="1745736" y="2410763"/>
                </a:lnTo>
                <a:lnTo>
                  <a:pt x="0" y="2410763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8C3A638-067D-4C72-A84C-E9F38B40D89B}"/>
              </a:ext>
            </a:extLst>
          </p:cNvPr>
          <p:cNvSpPr/>
          <p:nvPr/>
        </p:nvSpPr>
        <p:spPr>
          <a:xfrm>
            <a:off x="0" y="1"/>
            <a:ext cx="1743701" cy="2399681"/>
          </a:xfrm>
          <a:custGeom>
            <a:avLst/>
            <a:gdLst>
              <a:gd name="connsiteX0" fmla="*/ 0 w 1743701"/>
              <a:gd name="connsiteY0" fmla="*/ 0 h 2399681"/>
              <a:gd name="connsiteX1" fmla="*/ 1743701 w 1743701"/>
              <a:gd name="connsiteY1" fmla="*/ 0 h 2399681"/>
              <a:gd name="connsiteX2" fmla="*/ 0 w 1743701"/>
              <a:gd name="connsiteY2" fmla="*/ 2399681 h 239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3701" h="2399681">
                <a:moveTo>
                  <a:pt x="0" y="0"/>
                </a:moveTo>
                <a:lnTo>
                  <a:pt x="1743701" y="0"/>
                </a:lnTo>
                <a:lnTo>
                  <a:pt x="0" y="2399681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1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8" pos="4344">
          <p15:clr>
            <a:srgbClr val="FBAE40"/>
          </p15:clr>
        </p15:guide>
        <p15:guide id="9" pos="4200">
          <p15:clr>
            <a:srgbClr val="FBAE40"/>
          </p15:clr>
        </p15:guide>
        <p15:guide id="10" pos="4056">
          <p15:clr>
            <a:srgbClr val="FBAE40"/>
          </p15:clr>
        </p15:guide>
        <p15:guide id="11" pos="7536">
          <p15:clr>
            <a:srgbClr val="FBAE40"/>
          </p15:clr>
        </p15:guide>
        <p15:guide id="12" pos="739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0703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59333" y="6485690"/>
            <a:ext cx="2904608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C5E0FD-165D-4608-9C2F-DC95199C7675}"/>
              </a:ext>
            </a:extLst>
          </p:cNvPr>
          <p:cNvSpPr/>
          <p:nvPr/>
        </p:nvSpPr>
        <p:spPr>
          <a:xfrm>
            <a:off x="5421745" y="228599"/>
            <a:ext cx="6541655" cy="6415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3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48400" y="1182778"/>
            <a:ext cx="5486400" cy="4492448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5333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84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467600" y="457202"/>
            <a:ext cx="4267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3533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cked Bar Graph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A92291D-DF8C-4B66-87E1-1D98D33A3DB0}"/>
              </a:ext>
            </a:extLst>
          </p:cNvPr>
          <p:cNvSpPr/>
          <p:nvPr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167BBE-C2B3-4B6F-B2B6-1B72C19310F1}"/>
              </a:ext>
            </a:extLst>
          </p:cNvPr>
          <p:cNvSpPr/>
          <p:nvPr/>
        </p:nvSpPr>
        <p:spPr>
          <a:xfrm>
            <a:off x="228600" y="35570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C79DDE-7FE1-4C75-8EFC-AC748CCB3BAD}"/>
              </a:ext>
            </a:extLst>
          </p:cNvPr>
          <p:cNvSpPr/>
          <p:nvPr/>
        </p:nvSpPr>
        <p:spPr>
          <a:xfrm>
            <a:off x="228600" y="2423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1" y="6515100"/>
            <a:ext cx="296359" cy="228600"/>
          </a:xfrm>
        </p:spPr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33E42E-05C5-437E-B1FD-9C2D96B2CDCC}"/>
              </a:ext>
            </a:extLst>
          </p:cNvPr>
          <p:cNvSpPr txBox="1">
            <a:spLocks/>
          </p:cNvSpPr>
          <p:nvPr/>
        </p:nvSpPr>
        <p:spPr>
          <a:xfrm>
            <a:off x="7322342" y="6515100"/>
            <a:ext cx="2929097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3919051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89E9299-EC2D-47FD-ADDA-BC0C48628F18}"/>
              </a:ext>
            </a:extLst>
          </p:cNvPr>
          <p:cNvSpPr/>
          <p:nvPr/>
        </p:nvSpPr>
        <p:spPr>
          <a:xfrm>
            <a:off x="0" y="-6096"/>
            <a:ext cx="4572000" cy="686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24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201459-D08B-4B58-8EBE-983F10EC535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57201" y="457200"/>
            <a:ext cx="3658508" cy="594360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1"/>
                </a:solidFill>
              </a:defRPr>
            </a:lvl1pPr>
            <a:lvl2pPr algn="l">
              <a:defRPr sz="1800" b="1">
                <a:solidFill>
                  <a:schemeClr val="bg1"/>
                </a:solidFill>
              </a:defRPr>
            </a:lvl2pPr>
            <a:lvl3pPr algn="l">
              <a:defRPr sz="1400">
                <a:solidFill>
                  <a:schemeClr val="bg1"/>
                </a:solidFill>
              </a:defRPr>
            </a:lvl3pPr>
            <a:lvl4pPr algn="l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475476" algn="l">
              <a:buClr>
                <a:schemeClr val="bg1">
                  <a:lumMod val="6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741E74-AF81-4148-9E14-11BBE01D9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FBE0F4-9FA7-47AA-851D-D5500410F0E8}"/>
              </a:ext>
            </a:extLst>
          </p:cNvPr>
          <p:cNvSpPr txBox="1">
            <a:spLocks/>
          </p:cNvSpPr>
          <p:nvPr/>
        </p:nvSpPr>
        <p:spPr>
          <a:xfrm>
            <a:off x="774173" y="6470878"/>
            <a:ext cx="334153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003102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  <p15:guide id="8" pos="2592">
          <p15:clr>
            <a:srgbClr val="FBAE40"/>
          </p15:clr>
        </p15:guide>
        <p15:guide id="9" pos="2736">
          <p15:clr>
            <a:srgbClr val="FBAE40"/>
          </p15:clr>
        </p15:guide>
        <p15:guide id="10" pos="2880">
          <p15:clr>
            <a:srgbClr val="FBAE40"/>
          </p15:clr>
        </p15:guide>
        <p15:guide id="11" pos="3024">
          <p15:clr>
            <a:srgbClr val="FBAE40"/>
          </p15:clr>
        </p15:guide>
        <p15:guide id="12" pos="316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0A530C3-8F59-4E0F-A812-B3CCEF38F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0765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029181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2807292"/>
            <a:ext cx="6096000" cy="124341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514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5C8209D-33E6-4861-B580-B682A9C480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6422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57200"/>
            <a:ext cx="6096000" cy="108952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482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601FC2-84EF-406D-97F1-10B0DEB20B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93643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75D685BD-A577-EA48-AB79-78E89A76F6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38800" y="2008803"/>
            <a:ext cx="6095998" cy="42711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marL="475476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32578"/>
            <a:ext cx="6096000" cy="1138773"/>
          </a:xfrm>
        </p:spPr>
        <p:txBody>
          <a:bodyPr/>
          <a:lstStyle>
            <a:lvl1pPr algn="l"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006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DF93B50-360D-48AF-8A98-5D163AC8A7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9269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5029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AC2E674-34E8-4122-8105-B32A44965828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6089989" y="609599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5C505DF-DD76-48EC-9FD1-17DE2065C22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089989" y="2614718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EB4504F-C3A4-46CD-91DE-4134B4DD20D5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6089989" y="4617730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9C33CC-BE94-4A93-987C-93CDDA16171A}"/>
              </a:ext>
            </a:extLst>
          </p:cNvPr>
          <p:cNvCxnSpPr>
            <a:cxnSpLocks/>
          </p:cNvCxnSpPr>
          <p:nvPr/>
        </p:nvCxnSpPr>
        <p:spPr>
          <a:xfrm>
            <a:off x="6089990" y="4433556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5BC642-A0E8-4526-AA7D-DB07A9AD1986}"/>
              </a:ext>
            </a:extLst>
          </p:cNvPr>
          <p:cNvCxnSpPr>
            <a:cxnSpLocks/>
          </p:cNvCxnSpPr>
          <p:nvPr/>
        </p:nvCxnSpPr>
        <p:spPr>
          <a:xfrm>
            <a:off x="6089990" y="2430545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047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2">
            <a:extLst>
              <a:ext uri="{FF2B5EF4-FFF2-40B4-BE49-F238E27FC236}">
                <a16:creationId xmlns:a16="http://schemas.microsoft.com/office/drawing/2014/main" id="{B3893579-91D2-254C-B20E-8F23C13B839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-1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9" name="Picture Placeholder 2">
            <a:extLst>
              <a:ext uri="{FF2B5EF4-FFF2-40B4-BE49-F238E27FC236}">
                <a16:creationId xmlns:a16="http://schemas.microsoft.com/office/drawing/2014/main" id="{68DFFF5C-C576-FB47-A6E6-DF31C36642B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-1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0" name="Picture Placeholder 2">
            <a:extLst>
              <a:ext uri="{FF2B5EF4-FFF2-40B4-BE49-F238E27FC236}">
                <a16:creationId xmlns:a16="http://schemas.microsoft.com/office/drawing/2014/main" id="{0674A712-B576-2641-B3F5-C5D67F02618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1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328A3B26-0B11-F34E-B08F-8436482F40A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444736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7B825D32-817B-BB45-AB47-C6671013BF3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444736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4" name="Picture Placeholder 2">
            <a:extLst>
              <a:ext uri="{FF2B5EF4-FFF2-40B4-BE49-F238E27FC236}">
                <a16:creationId xmlns:a16="http://schemas.microsoft.com/office/drawing/2014/main" id="{98EC7B97-05E7-7A4E-88DB-DED59D401E0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9444736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0B6FD433-6B1E-4EF2-8E33-BA5EEE72DDCA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3200400" y="1856229"/>
            <a:ext cx="5791200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accent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E46A6A-7759-4B13-A8FB-4FF8335DA518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9" y="457199"/>
            <a:ext cx="3606662" cy="457199"/>
            <a:chOff x="2931072" y="-829430"/>
            <a:chExt cx="6003607" cy="76104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2E071-1D82-48C8-83D7-E3BB83318545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7DA692-63B6-4FA7-AC7C-6174C277DED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44205-A5D2-490E-A15C-F46572BEAB2D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5E96FC-E771-4808-8D22-ADA7F96AD4F1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698C94-5D0E-4B27-9252-70243AACB98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D4BDABB-1FA7-4654-B6E8-026E175DB2A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A55DE5-9DAF-4A69-8F7B-328CA280C083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87D0798-163C-42A7-B7A9-E9FADDF15EFA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7A9C59-C810-4E53-BCED-B132E9881486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6539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5808">
          <p15:clr>
            <a:srgbClr val="FBAE40"/>
          </p15:clr>
        </p15:guide>
        <p15:guide id="5" pos="5952">
          <p15:clr>
            <a:srgbClr val="FBAE40"/>
          </p15:clr>
        </p15:guide>
        <p15:guide id="8" pos="1728">
          <p15:clr>
            <a:srgbClr val="FBAE40"/>
          </p15:clr>
        </p15:guide>
        <p15:guide id="9" pos="1872">
          <p15:clr>
            <a:srgbClr val="FBAE40"/>
          </p15:clr>
        </p15:guide>
        <p15:guide id="10" pos="2016">
          <p15:clr>
            <a:srgbClr val="FBAE40"/>
          </p15:clr>
        </p15:guide>
        <p15:guide id="11" pos="566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14F0B4B-AC70-4958-B8D9-CA963F87FA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35A8153-41BE-4B59-A111-37ED2D8A47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59024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724032F-050D-46C3-B9B2-FA6C750B9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08448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076BDE7-EFCD-47D2-ADA7-0CB5B71514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57872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AEE3F05-2862-48CD-9133-7CF4779F1A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7296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572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ABE601-271A-74A3-8B23-1E41139D57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8" name="Picture 7" descr="Shape, arrow&#10;&#10;Description automatically generated">
            <a:extLst>
              <a:ext uri="{FF2B5EF4-FFF2-40B4-BE49-F238E27FC236}">
                <a16:creationId xmlns:a16="http://schemas.microsoft.com/office/drawing/2014/main" id="{286143AA-10AF-029E-FA4C-9D5D393DF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07536" y="-3"/>
            <a:ext cx="7001471" cy="6857999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7C2A6F-9724-E478-25BD-54E4D08C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545" y="2194587"/>
            <a:ext cx="6117374" cy="22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CD5B6-F745-E986-A527-FBB92F6D57E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92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49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33D0EA6E-CB14-731E-CCB8-92C07A8175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7786" y="0"/>
            <a:ext cx="1854214" cy="18542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AF3B55-BF44-F020-85D4-FB9A5E9D0264}"/>
              </a:ext>
            </a:extLst>
          </p:cNvPr>
          <p:cNvSpPr txBox="1"/>
          <p:nvPr userDrawn="1"/>
        </p:nvSpPr>
        <p:spPr>
          <a:xfrm>
            <a:off x="10920914" y="239173"/>
            <a:ext cx="1071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6B0878C-769E-1B43-B7EC-09BB50880372}" type="slidenum">
              <a:rPr lang="en-US" sz="1200">
                <a:solidFill>
                  <a:schemeClr val="bg1"/>
                </a:solidFill>
                <a:latin typeface="Avenir Next" panose="020B0503020202020204" pitchFamily="34" charset="0"/>
              </a:rPr>
              <a:pPr algn="r"/>
              <a:t>‹#›</a:t>
            </a:fld>
            <a:endParaRPr lang="en-US" sz="12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F3A3361B-D289-263B-C4DB-DAC10DA19A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68" y="387226"/>
            <a:ext cx="327022" cy="32059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DEAEF-FB86-CF42-8BB2-2F5C7D4768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1964971"/>
            <a:ext cx="7918450" cy="587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502E9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35A247-EE8D-65AE-2984-5372D02C70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2875180"/>
            <a:ext cx="10741025" cy="3123685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1B4DA15-C0E3-D2EA-A62F-831A0590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4643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958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10AA47-5BC3-7074-A23B-8E6405990F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9" name="Picture 8" descr="A close up of a person's face&#10;&#10;Description automatically generated with low confidence">
            <a:extLst>
              <a:ext uri="{FF2B5EF4-FFF2-40B4-BE49-F238E27FC236}">
                <a16:creationId xmlns:a16="http://schemas.microsoft.com/office/drawing/2014/main" id="{F5F30B61-D1D5-F3FF-3E42-D03580B761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14870" y="3010111"/>
            <a:ext cx="4362259" cy="5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5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spc="-200">
                <a:solidFill>
                  <a:schemeClr val="bg1"/>
                </a:solidFill>
              </a:defRPr>
            </a:lvl2pPr>
            <a:lvl3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bg1"/>
                </a:solidFill>
              </a:defRPr>
            </a:lvl3pPr>
            <a:lvl4pPr marL="0" indent="0" algn="ctr">
              <a:lnSpc>
                <a:spcPct val="90000"/>
              </a:lnSpc>
              <a:spcBef>
                <a:spcPts val="800"/>
              </a:spcBef>
              <a:buNone/>
              <a:defRPr sz="3733" spc="-67" baseline="0">
                <a:solidFill>
                  <a:schemeClr val="bg1"/>
                </a:solidFill>
              </a:defRPr>
            </a:lvl4pPr>
            <a:lvl5pPr marL="3048" indent="0" algn="ctr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22034" y="6472284"/>
            <a:ext cx="57921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FA1941-E604-4149-A950-8E6B4A93A767}"/>
              </a:ext>
            </a:extLst>
          </p:cNvPr>
          <p:cNvGrpSpPr>
            <a:grpSpLocks noChangeAspect="1"/>
          </p:cNvGrpSpPr>
          <p:nvPr/>
        </p:nvGrpSpPr>
        <p:grpSpPr>
          <a:xfrm>
            <a:off x="10180094" y="6431280"/>
            <a:ext cx="1562890" cy="19812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823C51B-6FA2-4622-A877-CC694A9F839D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AE9DBEA-113C-45A7-AD49-88D224BFE40D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FD3941-0CDB-4FE6-860A-510828B14D12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86CE130-FFA8-429E-A61D-1266D3D23403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EFD2DD6-2F2A-4021-9D00-2B9325616FC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241D4B2-AA52-4E3D-BA70-FB185FC11D98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B39AC82-346E-408E-9BFB-FBD1C1E735F6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337F52D-DD9B-441C-9F46-21CAF37357FB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B3E9936-B162-43AA-B474-9B2B52A4A7AD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2248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E0291D-9EB3-4EEE-8502-757D833E6BB9}"/>
              </a:ext>
            </a:extLst>
          </p:cNvPr>
          <p:cNvGrpSpPr/>
          <p:nvPr/>
        </p:nvGrpSpPr>
        <p:grpSpPr>
          <a:xfrm>
            <a:off x="4960467" y="0"/>
            <a:ext cx="7231533" cy="6858000"/>
            <a:chOff x="4960467" y="0"/>
            <a:chExt cx="7231533" cy="6858000"/>
          </a:xfrm>
          <a:solidFill>
            <a:schemeClr val="tx2">
              <a:alpha val="70000"/>
            </a:schemeClr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C356984-8A53-44D3-8728-BC163330A500}"/>
                </a:ext>
              </a:extLst>
            </p:cNvPr>
            <p:cNvSpPr/>
            <p:nvPr/>
          </p:nvSpPr>
          <p:spPr>
            <a:xfrm>
              <a:off x="9402667" y="4408356"/>
              <a:ext cx="2789333" cy="2449644"/>
            </a:xfrm>
            <a:custGeom>
              <a:avLst/>
              <a:gdLst>
                <a:gd name="connsiteX0" fmla="*/ 1246456 w 2789333"/>
                <a:gd name="connsiteY0" fmla="*/ 0 h 2449644"/>
                <a:gd name="connsiteX1" fmla="*/ 2789333 w 2789333"/>
                <a:gd name="connsiteY1" fmla="*/ 2130627 h 2449644"/>
                <a:gd name="connsiteX2" fmla="*/ 2789333 w 2789333"/>
                <a:gd name="connsiteY2" fmla="*/ 2449644 h 2449644"/>
                <a:gd name="connsiteX3" fmla="*/ 526043 w 2789333"/>
                <a:gd name="connsiteY3" fmla="*/ 2449644 h 2449644"/>
                <a:gd name="connsiteX4" fmla="*/ 0 w 2789333"/>
                <a:gd name="connsiteY4" fmla="*/ 1725001 h 244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333" h="2449644">
                  <a:moveTo>
                    <a:pt x="1246456" y="0"/>
                  </a:moveTo>
                  <a:lnTo>
                    <a:pt x="2789333" y="2130627"/>
                  </a:lnTo>
                  <a:lnTo>
                    <a:pt x="2789333" y="2449644"/>
                  </a:lnTo>
                  <a:lnTo>
                    <a:pt x="526043" y="2449644"/>
                  </a:lnTo>
                  <a:lnTo>
                    <a:pt x="0" y="172500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792F183-84B4-4046-A3CD-67B3C688C9AF}"/>
                </a:ext>
              </a:extLst>
            </p:cNvPr>
            <p:cNvSpPr/>
            <p:nvPr/>
          </p:nvSpPr>
          <p:spPr>
            <a:xfrm>
              <a:off x="9413792" y="0"/>
              <a:ext cx="2778208" cy="2438531"/>
            </a:xfrm>
            <a:custGeom>
              <a:avLst/>
              <a:gdLst>
                <a:gd name="connsiteX0" fmla="*/ 526040 w 2778208"/>
                <a:gd name="connsiteY0" fmla="*/ 0 h 2438531"/>
                <a:gd name="connsiteX1" fmla="*/ 2778208 w 2778208"/>
                <a:gd name="connsiteY1" fmla="*/ 0 h 2438531"/>
                <a:gd name="connsiteX2" fmla="*/ 2778208 w 2778208"/>
                <a:gd name="connsiteY2" fmla="*/ 315213 h 2438531"/>
                <a:gd name="connsiteX3" fmla="*/ 1235323 w 2778208"/>
                <a:gd name="connsiteY3" fmla="*/ 2438531 h 2438531"/>
                <a:gd name="connsiteX4" fmla="*/ 0 w 2778208"/>
                <a:gd name="connsiteY4" fmla="*/ 724648 h 243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8208" h="2438531">
                  <a:moveTo>
                    <a:pt x="526040" y="0"/>
                  </a:moveTo>
                  <a:lnTo>
                    <a:pt x="2778208" y="0"/>
                  </a:lnTo>
                  <a:lnTo>
                    <a:pt x="2778208" y="315213"/>
                  </a:lnTo>
                  <a:lnTo>
                    <a:pt x="1235323" y="2438531"/>
                  </a:lnTo>
                  <a:lnTo>
                    <a:pt x="0" y="72464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DDFE6DF-042B-47EB-9B63-0D0ACB6BA75B}"/>
                </a:ext>
              </a:extLst>
            </p:cNvPr>
            <p:cNvSpPr/>
            <p:nvPr/>
          </p:nvSpPr>
          <p:spPr>
            <a:xfrm>
              <a:off x="4960467" y="0"/>
              <a:ext cx="4976426" cy="6858000"/>
            </a:xfrm>
            <a:custGeom>
              <a:avLst/>
              <a:gdLst>
                <a:gd name="connsiteX0" fmla="*/ 9068 w 4976426"/>
                <a:gd name="connsiteY0" fmla="*/ 0 h 6858000"/>
                <a:gd name="connsiteX1" fmla="*/ 2490843 w 4976426"/>
                <a:gd name="connsiteY1" fmla="*/ 0 h 6858000"/>
                <a:gd name="connsiteX2" fmla="*/ 4976426 w 4976426"/>
                <a:gd name="connsiteY2" fmla="*/ 3429006 h 6858000"/>
                <a:gd name="connsiteX3" fmla="*/ 3741106 w 4976426"/>
                <a:gd name="connsiteY3" fmla="*/ 5131741 h 6858000"/>
                <a:gd name="connsiteX4" fmla="*/ 2475178 w 4976426"/>
                <a:gd name="connsiteY4" fmla="*/ 6858000 h 6858000"/>
                <a:gd name="connsiteX5" fmla="*/ 0 w 4976426"/>
                <a:gd name="connsiteY5" fmla="*/ 6858000 h 6858000"/>
                <a:gd name="connsiteX6" fmla="*/ 2494651 w 4976426"/>
                <a:gd name="connsiteY6" fmla="*/ 342900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6426" h="6858000">
                  <a:moveTo>
                    <a:pt x="9068" y="0"/>
                  </a:moveTo>
                  <a:lnTo>
                    <a:pt x="2490843" y="0"/>
                  </a:lnTo>
                  <a:lnTo>
                    <a:pt x="4976426" y="3429006"/>
                  </a:lnTo>
                  <a:lnTo>
                    <a:pt x="3741106" y="5131741"/>
                  </a:lnTo>
                  <a:lnTo>
                    <a:pt x="2475178" y="6858000"/>
                  </a:lnTo>
                  <a:lnTo>
                    <a:pt x="0" y="6858000"/>
                  </a:lnTo>
                  <a:lnTo>
                    <a:pt x="2494651" y="3429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066399"/>
            <a:ext cx="11277600" cy="4143698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marL="0" indent="0" algn="l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0">
                <a:solidFill>
                  <a:schemeClr val="bg1"/>
                </a:solidFill>
              </a:defRPr>
            </a:lvl1pPr>
            <a:lvl2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4000" i="0" spc="0">
                <a:solidFill>
                  <a:schemeClr val="bg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3200" spc="0" baseline="0">
                <a:solidFill>
                  <a:schemeClr val="bg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2800" spc="0" baseline="0">
                <a:solidFill>
                  <a:schemeClr val="bg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83506" y="6484034"/>
            <a:ext cx="49764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314980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2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b="1" spc="-200">
                <a:solidFill>
                  <a:schemeClr val="tx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tx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3733" b="1" spc="-67" baseline="0">
                <a:solidFill>
                  <a:schemeClr val="tx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6684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45E4363-2FCB-41C1-979D-8702DFED09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652354"/>
            <a:ext cx="11277600" cy="69756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Template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151D55-A115-45D4-B38C-EC1B9816A78E}"/>
              </a:ext>
            </a:extLst>
          </p:cNvPr>
          <p:cNvCxnSpPr/>
          <p:nvPr/>
        </p:nvCxnSpPr>
        <p:spPr>
          <a:xfrm>
            <a:off x="5791200" y="3654704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21967CB-C526-4CCC-BF31-91673D8DBAB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3959493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859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7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74028D5-EFEA-4300-998A-7A540A5F9A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283084"/>
            <a:ext cx="11277600" cy="139512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5AFE86-C950-4DAD-A713-819A7036912A}"/>
              </a:ext>
            </a:extLst>
          </p:cNvPr>
          <p:cNvCxnSpPr/>
          <p:nvPr/>
        </p:nvCxnSpPr>
        <p:spPr>
          <a:xfrm>
            <a:off x="5791200" y="3982997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31D3052-E314-4BB7-8CAC-4FA86287D22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4287787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8969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D033E-882F-4905-8721-38F845341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24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DF9DC-5703-4178-B33C-1F784C8F6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1243417"/>
          </a:xfrm>
          <a:prstGeom prst="rect">
            <a:avLst/>
          </a:prstGeom>
        </p:spPr>
        <p:txBody>
          <a:bodyPr vert="horz" wrap="square" lIns="0" tIns="45720" rIns="0" bIns="45720" rtlCol="0" anchor="ctr">
            <a:sp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F9B61-FE06-4AD3-BFD0-849AD957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24" y="1964077"/>
            <a:ext cx="11274552" cy="431584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1">
            <a:extLst>
              <a:ext uri="{FF2B5EF4-FFF2-40B4-BE49-F238E27FC236}">
                <a16:creationId xmlns:a16="http://schemas.microsoft.com/office/drawing/2014/main" id="{76C2FCC9-2F09-4721-9A6D-A8D770C76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464300"/>
            <a:ext cx="296359" cy="2286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 anchorCtr="0">
            <a:noAutofit/>
          </a:bodyPr>
          <a:lstStyle>
            <a:lvl1pPr algn="r">
              <a:defRPr sz="1200" b="1" i="0">
                <a:solidFill>
                  <a:schemeClr val="bg2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EE6105E-4C9A-4B95-89E5-B4D8F1DCB443}"/>
              </a:ext>
            </a:extLst>
          </p:cNvPr>
          <p:cNvSpPr txBox="1">
            <a:spLocks/>
          </p:cNvSpPr>
          <p:nvPr/>
        </p:nvSpPr>
        <p:spPr>
          <a:xfrm>
            <a:off x="764280" y="6477456"/>
            <a:ext cx="6582701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to the ULTS Administrative Committee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75405C-B2DF-4F58-9801-02AE2578731C}"/>
              </a:ext>
            </a:extLst>
          </p:cNvPr>
          <p:cNvGrpSpPr>
            <a:grpSpLocks noChangeAspect="1"/>
          </p:cNvGrpSpPr>
          <p:nvPr/>
        </p:nvGrpSpPr>
        <p:grpSpPr>
          <a:xfrm>
            <a:off x="10683863" y="6539890"/>
            <a:ext cx="1066177" cy="135154"/>
            <a:chOff x="2931072" y="-829430"/>
            <a:chExt cx="6003607" cy="761048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D2A2581-A149-4D6E-B65C-0B123B2B9D79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DC8D56B-3D68-4FE3-9F03-89ACA7EDF220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45015DA-2801-4267-853F-30DDB91F5BD8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1FEDFE6-6D64-4A15-BC73-D0D3F971885C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770722C-1442-42DE-9D16-247602FF4D57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2CBA79E-CAAC-4523-8747-65718A49628E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80304FC-C366-4BDB-A2C6-4D5741C00D3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FE65FC-513D-4292-B667-A3E8B71583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852962B-BF8B-4F79-9667-AEA13077FD18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209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2" r:id="rId31"/>
    <p:sldLayoutId id="2147483693" r:id="rId32"/>
    <p:sldLayoutId id="2147483656" r:id="rId3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0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1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7373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35661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5.xml"/><Relationship Id="rId1" Type="http://schemas.openxmlformats.org/officeDocument/2006/relationships/customXml" Target="../../customXml/item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29.xml"/><Relationship Id="rId1" Type="http://schemas.openxmlformats.org/officeDocument/2006/relationships/customXml" Target="../../customXml/item28.xml"/><Relationship Id="rId4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1.xml"/><Relationship Id="rId1" Type="http://schemas.openxmlformats.org/officeDocument/2006/relationships/customXml" Target="../../customXml/item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33.xml"/><Relationship Id="rId1" Type="http://schemas.openxmlformats.org/officeDocument/2006/relationships/customXml" Target="../../customXml/item32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35.xml"/><Relationship Id="rId1" Type="http://schemas.openxmlformats.org/officeDocument/2006/relationships/customXml" Target="../../customXml/item34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7.xml"/><Relationship Id="rId1" Type="http://schemas.openxmlformats.org/officeDocument/2006/relationships/customXml" Target="../../customXml/item36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9.xml"/><Relationship Id="rId1" Type="http://schemas.openxmlformats.org/officeDocument/2006/relationships/customXml" Target="../../customXml/item3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41.xml"/><Relationship Id="rId1" Type="http://schemas.openxmlformats.org/officeDocument/2006/relationships/customXml" Target="../../customXml/item40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43.xml"/><Relationship Id="rId1" Type="http://schemas.openxmlformats.org/officeDocument/2006/relationships/customXml" Target="../../customXml/item42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5.xml"/><Relationship Id="rId1" Type="http://schemas.openxmlformats.org/officeDocument/2006/relationships/customXml" Target="../../customXml/item44.xml"/><Relationship Id="rId4" Type="http://schemas.openxmlformats.org/officeDocument/2006/relationships/chart" Target="../charts/char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7.xml"/><Relationship Id="rId1" Type="http://schemas.openxmlformats.org/officeDocument/2006/relationships/customXml" Target="../../customXml/item46.xml"/><Relationship Id="rId4" Type="http://schemas.openxmlformats.org/officeDocument/2006/relationships/chart" Target="../charts/char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9.xml"/><Relationship Id="rId1" Type="http://schemas.openxmlformats.org/officeDocument/2006/relationships/customXml" Target="../../customXml/item4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51.xml"/><Relationship Id="rId1" Type="http://schemas.openxmlformats.org/officeDocument/2006/relationships/customXml" Target="../../customXml/item50.xml"/><Relationship Id="rId4" Type="http://schemas.openxmlformats.org/officeDocument/2006/relationships/chart" Target="../charts/char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3.xml"/><Relationship Id="rId1" Type="http://schemas.openxmlformats.org/officeDocument/2006/relationships/customXml" Target="../../customXml/item5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55.xml"/><Relationship Id="rId1" Type="http://schemas.openxmlformats.org/officeDocument/2006/relationships/customXml" Target="../../customXml/item54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7.xml"/><Relationship Id="rId1" Type="http://schemas.openxmlformats.org/officeDocument/2006/relationships/customXml" Target="../../customXml/item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1.xml"/><Relationship Id="rId1" Type="http://schemas.openxmlformats.org/officeDocument/2006/relationships/customXml" Target="../../customXml/item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3.xml"/><Relationship Id="rId1" Type="http://schemas.openxmlformats.org/officeDocument/2006/relationships/customXml" Target="../../customXml/item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CEEB-44BC-5A1B-093E-E875800E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California LifeLine Third Party Administrator</a:t>
            </a:r>
            <a:br>
              <a:rPr lang="en-US" sz="4800" dirty="0"/>
            </a:br>
            <a:endParaRPr lang="en-US" sz="4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CCEEA-5B28-575D-ED20-ECD74435E9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05979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latin typeface="Arial"/>
                <a:cs typeface="Arial"/>
              </a:rPr>
              <a:t>Presentation to the Administrative Committee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A78BA2-8743-4C64-8AF8-907A5F925590}"/>
              </a:ext>
            </a:extLst>
          </p:cNvPr>
          <p:cNvSpPr txBox="1">
            <a:spLocks/>
          </p:cNvSpPr>
          <p:nvPr/>
        </p:nvSpPr>
        <p:spPr>
          <a:xfrm>
            <a:off x="1338545" y="5190581"/>
            <a:ext cx="6118225" cy="30597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latin typeface="Arial"/>
                <a:cs typeface="Arial"/>
              </a:rPr>
              <a:t>December 19, 2023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334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463386"/>
            <a:ext cx="995568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Participation – Active LifeLine Subscribers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1730158"/>
            <a:ext cx="10741025" cy="416730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E48660-B14E-46A0-87A7-9A990EABC68C}"/>
              </a:ext>
            </a:extLst>
          </p:cNvPr>
          <p:cNvSpPr txBox="1">
            <a:spLocks/>
          </p:cNvSpPr>
          <p:nvPr/>
        </p:nvSpPr>
        <p:spPr>
          <a:xfrm>
            <a:off x="793184" y="1616516"/>
            <a:ext cx="8437901" cy="16717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lvl="1">
              <a:lnSpc>
                <a:spcPct val="150000"/>
              </a:lnSpc>
              <a:spcBef>
                <a:spcPct val="2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Current: Total Number of Active LifeLine Subscribers as of December 1, 2023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1,000,314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150,821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1,151,135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5A4C4-A42F-4009-AE71-B6A53DFA6492}"/>
              </a:ext>
            </a:extLst>
          </p:cNvPr>
          <p:cNvSpPr txBox="1">
            <a:spLocks/>
          </p:cNvSpPr>
          <p:nvPr/>
        </p:nvSpPr>
        <p:spPr>
          <a:xfrm>
            <a:off x="793184" y="3813809"/>
            <a:ext cx="10605631" cy="1671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  <a:spcBef>
                <a:spcPct val="2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September 2023 Administrative Committee Meeting: Total Number of Enrolled Subscribers as of September 1, 2023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952,257</a:t>
            </a: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160,590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1,112,847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5314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4" y="463385"/>
            <a:ext cx="9334885" cy="1557003"/>
          </a:xfrm>
        </p:spPr>
        <p:txBody>
          <a:bodyPr>
            <a:normAutofit/>
          </a:bodyPr>
          <a:lstStyle/>
          <a:p>
            <a:r>
              <a:rPr lang="en-US" sz="3200" dirty="0"/>
              <a:t>Top 20 Counties By Active Subscribers’ LifeLine Service Addresses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1730158"/>
            <a:ext cx="10741025" cy="416730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538488-5942-D1F5-C2F7-E81CF6CA2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90805"/>
              </p:ext>
            </p:extLst>
          </p:nvPr>
        </p:nvGraphicFramePr>
        <p:xfrm>
          <a:off x="4428128" y="1073950"/>
          <a:ext cx="5699941" cy="5320665"/>
        </p:xfrm>
        <a:graphic>
          <a:graphicData uri="http://schemas.openxmlformats.org/drawingml/2006/table">
            <a:tbl>
              <a:tblPr/>
              <a:tblGrid>
                <a:gridCol w="3254148">
                  <a:extLst>
                    <a:ext uri="{9D8B030D-6E8A-4147-A177-3AD203B41FA5}">
                      <a16:colId xmlns:a16="http://schemas.microsoft.com/office/drawing/2014/main" val="3275590211"/>
                    </a:ext>
                  </a:extLst>
                </a:gridCol>
                <a:gridCol w="2445793">
                  <a:extLst>
                    <a:ext uri="{9D8B030D-6E8A-4147-A177-3AD203B41FA5}">
                      <a16:colId xmlns:a16="http://schemas.microsoft.com/office/drawing/2014/main" val="58180843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LifeLine Service Address County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Active Subscribers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0598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Angeles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340,348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6678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Diego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84,868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552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Bernardino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69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72,838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02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Riverside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71,404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7854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Sacramento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57,053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294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Fresno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2139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44,704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565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Alameda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279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Francisco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33,771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259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Clara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992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Joaquin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624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Stanislaus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9147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 Costa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429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Tulare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632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Ventura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5269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Imperial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233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2761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Monterey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3399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2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9021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27885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760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Wireless: Response &amp; Approval Rates – All Form Types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7A818A-BBCE-E27E-73F9-33A9C44484C8}"/>
              </a:ext>
            </a:extLst>
          </p:cNvPr>
          <p:cNvSpPr txBox="1"/>
          <p:nvPr/>
        </p:nvSpPr>
        <p:spPr>
          <a:xfrm>
            <a:off x="457200" y="5428227"/>
            <a:ext cx="101498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% Responded: #Responded / #Total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% Approved = #Approved / #Responded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% Qualified or Renewed = #Approved / #Total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85CF55-6FB9-65C8-2A83-37518CD77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20260"/>
              </p:ext>
            </p:extLst>
          </p:nvPr>
        </p:nvGraphicFramePr>
        <p:xfrm>
          <a:off x="457201" y="1283086"/>
          <a:ext cx="10261601" cy="4055568"/>
        </p:xfrm>
        <a:graphic>
          <a:graphicData uri="http://schemas.openxmlformats.org/drawingml/2006/table">
            <a:tbl>
              <a:tblPr/>
              <a:tblGrid>
                <a:gridCol w="1465943">
                  <a:extLst>
                    <a:ext uri="{9D8B030D-6E8A-4147-A177-3AD203B41FA5}">
                      <a16:colId xmlns:a16="http://schemas.microsoft.com/office/drawing/2014/main" val="4221294807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1319790217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42836570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1624809737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007751066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2320468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1047879800"/>
                    </a:ext>
                  </a:extLst>
                </a:gridCol>
              </a:tblGrid>
              <a:tr h="5647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Responded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Responded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Qualified or Renewed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495369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233,616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178,431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167,259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064072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190,784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165,495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945580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163,260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138,778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0253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165,362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140,429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133,839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18412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153,490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135,341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130,839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047959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151,355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139,874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136,559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390654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148,145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129,705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22859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125,383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117,772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989719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197,059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176,758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173,783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100575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191,907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173,651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170,130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084769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190,168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175,286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03941"/>
                  </a:ext>
                </a:extLst>
              </a:tr>
              <a:tr h="25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200,541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176,830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166538"/>
                  </a:ext>
                </a:extLst>
              </a:tr>
              <a:tr h="419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2,111,070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1,855,483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1,795,918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17051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53107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sz="3200" dirty="0"/>
              <a:t>Wireline: Response &amp; Approval Rates – All Form Types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2FB2EA-23B1-D7A2-7703-EF33171DF9E6}"/>
              </a:ext>
            </a:extLst>
          </p:cNvPr>
          <p:cNvSpPr txBox="1"/>
          <p:nvPr/>
        </p:nvSpPr>
        <p:spPr>
          <a:xfrm>
            <a:off x="457200" y="5402071"/>
            <a:ext cx="70321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i="1" dirty="0"/>
              <a:t>% Responded: #Responded / #Total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i="1" dirty="0"/>
              <a:t>% Approved = #Approved / #Responded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i="1" dirty="0"/>
              <a:t>% Qualified or Renewed = #Approved / #Total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11B815C-3972-CBAA-21FA-7A8DB0F38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932327"/>
              </p:ext>
            </p:extLst>
          </p:nvPr>
        </p:nvGraphicFramePr>
        <p:xfrm>
          <a:off x="457200" y="1352551"/>
          <a:ext cx="10183222" cy="4014688"/>
        </p:xfrm>
        <a:graphic>
          <a:graphicData uri="http://schemas.openxmlformats.org/drawingml/2006/table">
            <a:tbl>
              <a:tblPr/>
              <a:tblGrid>
                <a:gridCol w="1454746">
                  <a:extLst>
                    <a:ext uri="{9D8B030D-6E8A-4147-A177-3AD203B41FA5}">
                      <a16:colId xmlns:a16="http://schemas.microsoft.com/office/drawing/2014/main" val="3257807072"/>
                    </a:ext>
                  </a:extLst>
                </a:gridCol>
                <a:gridCol w="1454746">
                  <a:extLst>
                    <a:ext uri="{9D8B030D-6E8A-4147-A177-3AD203B41FA5}">
                      <a16:colId xmlns:a16="http://schemas.microsoft.com/office/drawing/2014/main" val="2198940824"/>
                    </a:ext>
                  </a:extLst>
                </a:gridCol>
                <a:gridCol w="1454746">
                  <a:extLst>
                    <a:ext uri="{9D8B030D-6E8A-4147-A177-3AD203B41FA5}">
                      <a16:colId xmlns:a16="http://schemas.microsoft.com/office/drawing/2014/main" val="2852741749"/>
                    </a:ext>
                  </a:extLst>
                </a:gridCol>
                <a:gridCol w="1454746">
                  <a:extLst>
                    <a:ext uri="{9D8B030D-6E8A-4147-A177-3AD203B41FA5}">
                      <a16:colId xmlns:a16="http://schemas.microsoft.com/office/drawing/2014/main" val="2235586307"/>
                    </a:ext>
                  </a:extLst>
                </a:gridCol>
                <a:gridCol w="1454746">
                  <a:extLst>
                    <a:ext uri="{9D8B030D-6E8A-4147-A177-3AD203B41FA5}">
                      <a16:colId xmlns:a16="http://schemas.microsoft.com/office/drawing/2014/main" val="664885282"/>
                    </a:ext>
                  </a:extLst>
                </a:gridCol>
                <a:gridCol w="1454746">
                  <a:extLst>
                    <a:ext uri="{9D8B030D-6E8A-4147-A177-3AD203B41FA5}">
                      <a16:colId xmlns:a16="http://schemas.microsoft.com/office/drawing/2014/main" val="2841448667"/>
                    </a:ext>
                  </a:extLst>
                </a:gridCol>
                <a:gridCol w="1454746">
                  <a:extLst>
                    <a:ext uri="{9D8B030D-6E8A-4147-A177-3AD203B41FA5}">
                      <a16:colId xmlns:a16="http://schemas.microsoft.com/office/drawing/2014/main" val="3554516337"/>
                    </a:ext>
                  </a:extLst>
                </a:gridCol>
              </a:tblGrid>
              <a:tr h="5111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Responded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Responded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Qualified or Renewed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677296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188116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311816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975898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152930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166589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909420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799336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41348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120665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811511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358527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324786"/>
                  </a:ext>
                </a:extLst>
              </a:tr>
              <a:tr h="43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193,244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162,248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155,595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089549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9855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 – New Enrollment Applications</a:t>
            </a:r>
          </a:p>
          <a:p>
            <a:r>
              <a:rPr lang="en-US" sz="3200" dirty="0"/>
              <a:t>December 2022 – November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458762-149F-AA5B-6B92-3ADD2C2A3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869956"/>
              </p:ext>
            </p:extLst>
          </p:nvPr>
        </p:nvGraphicFramePr>
        <p:xfrm>
          <a:off x="7924800" y="1651656"/>
          <a:ext cx="4143376" cy="4191343"/>
        </p:xfrm>
        <a:graphic>
          <a:graphicData uri="http://schemas.openxmlformats.org/drawingml/2006/table">
            <a:tbl>
              <a:tblPr/>
              <a:tblGrid>
                <a:gridCol w="1025063">
                  <a:extLst>
                    <a:ext uri="{9D8B030D-6E8A-4147-A177-3AD203B41FA5}">
                      <a16:colId xmlns:a16="http://schemas.microsoft.com/office/drawing/2014/main" val="1658850011"/>
                    </a:ext>
                  </a:extLst>
                </a:gridCol>
                <a:gridCol w="1207517">
                  <a:extLst>
                    <a:ext uri="{9D8B030D-6E8A-4147-A177-3AD203B41FA5}">
                      <a16:colId xmlns:a16="http://schemas.microsoft.com/office/drawing/2014/main" val="2290912082"/>
                    </a:ext>
                  </a:extLst>
                </a:gridCol>
                <a:gridCol w="1910796">
                  <a:extLst>
                    <a:ext uri="{9D8B030D-6E8A-4147-A177-3AD203B41FA5}">
                      <a16:colId xmlns:a16="http://schemas.microsoft.com/office/drawing/2014/main" val="3055789081"/>
                    </a:ext>
                  </a:extLst>
                </a:gridCol>
              </a:tblGrid>
              <a:tr h="2620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Denial 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105415"/>
                  </a:ext>
                </a:extLst>
              </a:tr>
              <a:tr h="748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Second chance application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42725"/>
                  </a:ext>
                </a:extLst>
              </a:tr>
              <a:tr h="748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Correctible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Documentation submitted does not meet eligibility guidelines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603185"/>
                  </a:ext>
                </a:extLst>
              </a:tr>
              <a:tr h="6843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Soft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Initial application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922711"/>
                  </a:ext>
                </a:extLst>
              </a:tr>
              <a:tr h="748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Identity Verification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722425"/>
                  </a:ext>
                </a:extLst>
              </a:tr>
              <a:tr h="99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Active Phone Number &amp; Service Start Date not received within 30 days of status code 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7803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EE71A68-5D2C-EA77-244E-17E1DFE938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601010"/>
              </p:ext>
            </p:extLst>
          </p:nvPr>
        </p:nvGraphicFramePr>
        <p:xfrm>
          <a:off x="920405" y="1651656"/>
          <a:ext cx="6842469" cy="441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8314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 – Renewal Forms</a:t>
            </a:r>
          </a:p>
          <a:p>
            <a:r>
              <a:rPr lang="en-US" sz="3200" dirty="0"/>
              <a:t>December 2022 – November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458762-149F-AA5B-6B92-3ADD2C2A3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465633"/>
              </p:ext>
            </p:extLst>
          </p:nvPr>
        </p:nvGraphicFramePr>
        <p:xfrm>
          <a:off x="7696200" y="1651656"/>
          <a:ext cx="4371976" cy="4299720"/>
        </p:xfrm>
        <a:graphic>
          <a:graphicData uri="http://schemas.openxmlformats.org/drawingml/2006/table">
            <a:tbl>
              <a:tblPr/>
              <a:tblGrid>
                <a:gridCol w="1081618">
                  <a:extLst>
                    <a:ext uri="{9D8B030D-6E8A-4147-A177-3AD203B41FA5}">
                      <a16:colId xmlns:a16="http://schemas.microsoft.com/office/drawing/2014/main" val="1658850011"/>
                    </a:ext>
                  </a:extLst>
                </a:gridCol>
                <a:gridCol w="1274139">
                  <a:extLst>
                    <a:ext uri="{9D8B030D-6E8A-4147-A177-3AD203B41FA5}">
                      <a16:colId xmlns:a16="http://schemas.microsoft.com/office/drawing/2014/main" val="2290912082"/>
                    </a:ext>
                  </a:extLst>
                </a:gridCol>
                <a:gridCol w="2016219">
                  <a:extLst>
                    <a:ext uri="{9D8B030D-6E8A-4147-A177-3AD203B41FA5}">
                      <a16:colId xmlns:a16="http://schemas.microsoft.com/office/drawing/2014/main" val="3055789081"/>
                    </a:ext>
                  </a:extLst>
                </a:gridCol>
              </a:tblGrid>
              <a:tr h="2620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Denial 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105415"/>
                  </a:ext>
                </a:extLst>
              </a:tr>
              <a:tr h="748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Soft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Initial renewal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42725"/>
                  </a:ext>
                </a:extLst>
              </a:tr>
              <a:tr h="748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24-8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Second chance renewal form not returned by the due date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603185"/>
                  </a:ext>
                </a:extLst>
              </a:tr>
              <a:tr h="6843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Second chance renewal form was returned to the TPA as non-deliverable as addressed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922711"/>
                  </a:ext>
                </a:extLst>
              </a:tr>
              <a:tr h="748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21-13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Identity Verification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722425"/>
                  </a:ext>
                </a:extLst>
              </a:tr>
              <a:tr h="99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Correctible Denial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Subscriber did not initial question acknowledging no other member of the subscriber’s household is already receiving a LifeLine benefit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78037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55D85E9-A226-63D3-6F9E-502F041B5C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150544"/>
              </p:ext>
            </p:extLst>
          </p:nvPr>
        </p:nvGraphicFramePr>
        <p:xfrm>
          <a:off x="920405" y="1651656"/>
          <a:ext cx="6690070" cy="4191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718742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757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Top 5 Service Providers by Subscriber Counts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FE0B7F0-7124-C6DA-275A-2E4D91551D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865586"/>
              </p:ext>
            </p:extLst>
          </p:nvPr>
        </p:nvGraphicFramePr>
        <p:xfrm>
          <a:off x="552450" y="957262"/>
          <a:ext cx="10391775" cy="530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139663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Top 5 Service Providers by Subscriber Counts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5363E0-E36D-88EB-D4EB-80C2714AC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545300"/>
              </p:ext>
            </p:extLst>
          </p:nvPr>
        </p:nvGraphicFramePr>
        <p:xfrm>
          <a:off x="458790" y="1438275"/>
          <a:ext cx="11274421" cy="4745076"/>
        </p:xfrm>
        <a:graphic>
          <a:graphicData uri="http://schemas.openxmlformats.org/drawingml/2006/table">
            <a:tbl>
              <a:tblPr/>
              <a:tblGrid>
                <a:gridCol w="2610493">
                  <a:extLst>
                    <a:ext uri="{9D8B030D-6E8A-4147-A177-3AD203B41FA5}">
                      <a16:colId xmlns:a16="http://schemas.microsoft.com/office/drawing/2014/main" val="3278216981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978101890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1702236872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1198229847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415406420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2560590994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2933079902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771545438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1303272097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1875093548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1669267355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3953769921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3733365088"/>
                    </a:ext>
                  </a:extLst>
                </a:gridCol>
              </a:tblGrid>
              <a:tr h="790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 Provider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Dec-22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9DE6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214986"/>
                  </a:ext>
                </a:extLst>
              </a:tr>
              <a:tr h="790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TruConnect 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171,573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164,519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166,869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167,713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168,937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165,879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162,422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167,967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176,088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199,369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236,540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268,999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025481"/>
                  </a:ext>
                </a:extLst>
              </a:tr>
              <a:tr h="790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Assurance Wireless by T-Mobile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392,613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378,215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361,463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354,516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346,629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339,629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331,097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300,508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296,862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281,410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258,217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219,271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210542"/>
                  </a:ext>
                </a:extLst>
              </a:tr>
              <a:tr h="790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TracFone dba SafeLink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168,213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163,534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160,833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154,766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157,918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163,983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172,383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177,226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188,469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196,204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201,026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205,449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419679"/>
                  </a:ext>
                </a:extLst>
              </a:tr>
              <a:tr h="790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Boomerang Wireless dba enTouch Wireless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83,075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91,944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94,946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97,385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99,068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101,731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106,101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107,571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109,054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107,304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104,935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103,020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19430"/>
                  </a:ext>
                </a:extLst>
              </a:tr>
              <a:tr h="790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Pacific Bell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120,260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113,784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112,330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111,335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110,410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109,646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108,569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107,375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106,301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104,580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102,768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99,333</a:t>
                      </a:r>
                    </a:p>
                  </a:txBody>
                  <a:tcPr marL="8084" marR="8084" marT="8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284949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971816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Enrollment Eligibility Methods – Program versus Income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26FBBF4-B90C-D60E-65C6-3FB1654FD0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623958"/>
              </p:ext>
            </p:extLst>
          </p:nvPr>
        </p:nvGraphicFramePr>
        <p:xfrm>
          <a:off x="457199" y="1207293"/>
          <a:ext cx="10067925" cy="5069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70995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Enrollment Eligibility Methods – By Qualifying Program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57FBE97-EEDE-C4A1-E85A-6A5B1AFEC8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807364"/>
              </p:ext>
            </p:extLst>
          </p:nvPr>
        </p:nvGraphicFramePr>
        <p:xfrm>
          <a:off x="457200" y="1133476"/>
          <a:ext cx="11025188" cy="5279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8120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141527" y="1198924"/>
            <a:ext cx="103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Enhanced TPA’s “Customer Escalation” </a:t>
            </a:r>
            <a:r>
              <a:rPr lang="en-US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Process – September 12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8B25BE-9DDA-3735-7B42-AB2F9DC833CD}"/>
              </a:ext>
            </a:extLst>
          </p:cNvPr>
          <p:cNvSpPr txBox="1"/>
          <p:nvPr/>
        </p:nvSpPr>
        <p:spPr>
          <a:xfrm>
            <a:off x="1141527" y="1645919"/>
            <a:ext cx="965780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Representatives from the TPA’s Call Center assist callers with completion of CPUC/CAB Inquiry forms using the CPUC’s public website (www.cpuc.ca.gov) to file complaints with the CPUC/CAB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TPA’s Call Center has augmented this process to include alerting the TPA’s Management Team in the event a Service Provider should be contacted about an escalating caller’s issue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Common issues reported by consumers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Assistance starting the LifeLine enrollment process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Correcting SSN4 values and dates of birth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Correcting names and addresses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Obtaining LifeLine billing credits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As a resu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lt of this process change, from September 1 through December 12, the TPA’s Management Team has alerted Service Providers about 207 escalated consumer issues</a:t>
            </a:r>
            <a:endParaRPr lang="en-US" sz="1600" dirty="0">
              <a:solidFill>
                <a:schemeClr val="tx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166675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Enrollment Application Volume By Received Channel</a:t>
            </a:r>
            <a:br>
              <a:rPr lang="en-US" sz="3200" dirty="0"/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Decem</a:t>
            </a:r>
            <a:r>
              <a:rPr lang="en-US" sz="3200" dirty="0"/>
              <a:t>ber 2022 </a:t>
            </a:r>
            <a:r>
              <a:rPr lang="en-US" sz="3200" b="0" i="0" kern="1200" dirty="0">
                <a:latin typeface="+mj-lt"/>
                <a:ea typeface="+mj-ea"/>
                <a:cs typeface="+mj-cs"/>
              </a:rPr>
              <a:t>– November 2023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F32389-4B74-2025-D2D4-92170F14A338}"/>
              </a:ext>
            </a:extLst>
          </p:cNvPr>
          <p:cNvSpPr/>
          <p:nvPr/>
        </p:nvSpPr>
        <p:spPr>
          <a:xfrm>
            <a:off x="457199" y="5506205"/>
            <a:ext cx="3356043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# Enrollment application forms received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CBBBC3A-FFDE-1462-F2F1-95B22D0EC6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45196"/>
              </p:ext>
            </p:extLst>
          </p:nvPr>
        </p:nvGraphicFramePr>
        <p:xfrm>
          <a:off x="531223" y="1558833"/>
          <a:ext cx="9353006" cy="3814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82009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Renewal Form Volume By Received Channel </a:t>
            </a:r>
          </a:p>
          <a:p>
            <a:r>
              <a:rPr lang="en-US" sz="3200" b="0" i="0" kern="1200" dirty="0">
                <a:latin typeface="+mj-lt"/>
                <a:ea typeface="+mj-ea"/>
                <a:cs typeface="+mj-cs"/>
              </a:rPr>
              <a:t>Decem</a:t>
            </a:r>
            <a:r>
              <a:rPr lang="en-US" sz="3200" dirty="0"/>
              <a:t>ber 2022 </a:t>
            </a:r>
            <a:r>
              <a:rPr lang="en-US" sz="3200" b="0" i="0" kern="1200" dirty="0">
                <a:latin typeface="+mj-lt"/>
                <a:ea typeface="+mj-ea"/>
                <a:cs typeface="+mj-cs"/>
              </a:rPr>
              <a:t>– November 2023</a:t>
            </a: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FB4E99-BDC5-85F0-F6A0-1CC1BE2AF76D}"/>
              </a:ext>
            </a:extLst>
          </p:cNvPr>
          <p:cNvSpPr/>
          <p:nvPr/>
        </p:nvSpPr>
        <p:spPr>
          <a:xfrm>
            <a:off x="116732" y="5680953"/>
            <a:ext cx="2740768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# Renewal forms received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D0D0AE6-B214-7657-847C-C39CF3D3F5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684459"/>
              </p:ext>
            </p:extLst>
          </p:nvPr>
        </p:nvGraphicFramePr>
        <p:xfrm>
          <a:off x="457200" y="1558834"/>
          <a:ext cx="9644743" cy="404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3700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23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Renewal Rate</a:t>
            </a:r>
          </a:p>
          <a:p>
            <a:r>
              <a:rPr lang="en-US" sz="3200" dirty="0"/>
              <a:t>September 2022 – August 2023*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45E3B-EAA4-58A6-ABE1-FC2B8AF32DD2}"/>
              </a:ext>
            </a:extLst>
          </p:cNvPr>
          <p:cNvSpPr txBox="1"/>
          <p:nvPr/>
        </p:nvSpPr>
        <p:spPr>
          <a:xfrm>
            <a:off x="609600" y="1742972"/>
            <a:ext cx="1010194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Outcomes have been recorded for all renewal processes started on and between 08/17/2022 and 8/16/2023</a:t>
            </a:r>
          </a:p>
          <a:p>
            <a:endParaRPr lang="en-US" sz="1600" dirty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Total renewal processes started:		1,076,740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Total Hard Denials:			   285,593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Renewal Rate:			   73.48%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9B0A39-38E5-F8A8-ABB7-9DE92FFD8005}"/>
              </a:ext>
            </a:extLst>
          </p:cNvPr>
          <p:cNvSpPr txBox="1"/>
          <p:nvPr/>
        </p:nvSpPr>
        <p:spPr>
          <a:xfrm>
            <a:off x="683623" y="4467496"/>
            <a:ext cx="9810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*Note: 8/17/2022 through 8/16/2023 is the period used to calculate the renewal rate because final dispositions have been recorded for for all renewal processes started during the one (1) year period 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33191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b="0" i="0" kern="1200" dirty="0">
                <a:latin typeface="+mj-lt"/>
                <a:ea typeface="+mj-ea"/>
                <a:cs typeface="+mj-cs"/>
              </a:rPr>
              <a:t>Standalone IEH Volume By Received Channel </a:t>
            </a:r>
          </a:p>
          <a:p>
            <a:r>
              <a:rPr lang="en-US" b="0" i="0" kern="1200" dirty="0">
                <a:latin typeface="+mj-lt"/>
                <a:ea typeface="+mj-ea"/>
                <a:cs typeface="+mj-cs"/>
              </a:rPr>
              <a:t>Decem</a:t>
            </a:r>
            <a:r>
              <a:rPr lang="en-US" dirty="0"/>
              <a:t>ber 2022 </a:t>
            </a:r>
            <a:r>
              <a:rPr lang="en-US" b="0" i="0" kern="1200" dirty="0">
                <a:latin typeface="+mj-lt"/>
                <a:ea typeface="+mj-ea"/>
                <a:cs typeface="+mj-cs"/>
              </a:rPr>
              <a:t>– November 2023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CB85951-5D47-8813-1003-AEB501DB8A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141056"/>
              </p:ext>
            </p:extLst>
          </p:nvPr>
        </p:nvGraphicFramePr>
        <p:xfrm>
          <a:off x="457206" y="1669497"/>
          <a:ext cx="11277594" cy="372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85BBE08-3646-FD86-DD91-FE2F13FD3B14}"/>
              </a:ext>
            </a:extLst>
          </p:cNvPr>
          <p:cNvSpPr/>
          <p:nvPr/>
        </p:nvSpPr>
        <p:spPr>
          <a:xfrm>
            <a:off x="657233" y="5580489"/>
            <a:ext cx="11277592" cy="64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normAutofit/>
          </a:bodyPr>
          <a:lstStyle/>
          <a:p>
            <a:pPr marL="0" lvl="1">
              <a:lnSpc>
                <a:spcPct val="90000"/>
              </a:lnSpc>
              <a:spcBef>
                <a:spcPts val="500"/>
              </a:spcBef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Standalone IEH forms received</a:t>
            </a:r>
          </a:p>
          <a:p>
            <a:pPr marL="0" lvl="1">
              <a:lnSpc>
                <a:spcPct val="90000"/>
              </a:lnSpc>
              <a:spcBef>
                <a:spcPts val="500"/>
              </a:spcBef>
            </a:pPr>
            <a:endParaRPr lang="en-US" sz="1200" dirty="0">
              <a:solidFill>
                <a:schemeClr val="tx1"/>
              </a:solidFill>
            </a:endParaRPr>
          </a:p>
          <a:p>
            <a:pPr marL="0" lvl="1">
              <a:lnSpc>
                <a:spcPct val="90000"/>
              </a:lnSpc>
              <a:spcBef>
                <a:spcPts val="500"/>
              </a:spcBef>
            </a:pPr>
            <a:r>
              <a:rPr lang="en-US" sz="120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Note: Standalone IEH process was deployed 3/31/2023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44089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aph of blue and grey bars&#10;&#10;Description automatically generated">
            <a:extLst>
              <a:ext uri="{FF2B5EF4-FFF2-40B4-BE49-F238E27FC236}">
                <a16:creationId xmlns:a16="http://schemas.microsoft.com/office/drawing/2014/main" id="{365883FB-1ACC-9300-9A19-502BD10471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096" r="-1" b="6851"/>
          <a:stretch/>
        </p:blipFill>
        <p:spPr>
          <a:xfrm>
            <a:off x="458724" y="1964077"/>
            <a:ext cx="11274552" cy="4315845"/>
          </a:xfrm>
          <a:prstGeom prst="rect">
            <a:avLst/>
          </a:prstGeom>
          <a:noFill/>
        </p:spPr>
      </p:pic>
      <p:sp>
        <p:nvSpPr>
          <p:cNvPr id="13" name="Title 2">
            <a:extLst>
              <a:ext uri="{FF2B5EF4-FFF2-40B4-BE49-F238E27FC236}">
                <a16:creationId xmlns:a16="http://schemas.microsoft.com/office/drawing/2014/main" id="{44218296-BE2B-90EC-EB5C-E8D997DF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763"/>
            <a:ext cx="11277600" cy="1060290"/>
          </a:xfrm>
        </p:spPr>
        <p:txBody>
          <a:bodyPr/>
          <a:lstStyle/>
          <a:p>
            <a:r>
              <a:rPr lang="en-US" sz="3700" dirty="0"/>
              <a:t>Monthly Inbound Call Volumes – English &amp; Spanish</a:t>
            </a:r>
            <a:br>
              <a:rPr lang="en-US" sz="3700" dirty="0"/>
            </a:br>
            <a:r>
              <a:rPr lang="en-US" sz="3700" dirty="0"/>
              <a:t>December 2022 through November 2023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30707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Graphic 2">
            <a:extLst>
              <a:ext uri="{FF2B5EF4-FFF2-40B4-BE49-F238E27FC236}">
                <a16:creationId xmlns:a16="http://schemas.microsoft.com/office/drawing/2014/main" id="{FAD979CE-E068-8111-CCEB-B8738208EA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92" b="4969"/>
          <a:stretch/>
        </p:blipFill>
        <p:spPr bwMode="auto">
          <a:xfrm>
            <a:off x="381998" y="1624964"/>
            <a:ext cx="11688389" cy="4572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itle 2">
            <a:extLst>
              <a:ext uri="{FF2B5EF4-FFF2-40B4-BE49-F238E27FC236}">
                <a16:creationId xmlns:a16="http://schemas.microsoft.com/office/drawing/2014/main" id="{3C9C9BA9-B9A5-8E5E-94A6-EEDE57FC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520"/>
            <a:ext cx="11277600" cy="1060290"/>
          </a:xfrm>
        </p:spPr>
        <p:txBody>
          <a:bodyPr/>
          <a:lstStyle/>
          <a:p>
            <a:r>
              <a:rPr lang="en-US" sz="3700" dirty="0"/>
              <a:t>Monthly Inbound Call Volumes – English &amp; Spanish</a:t>
            </a:r>
            <a:br>
              <a:rPr lang="en-US" sz="3700" dirty="0"/>
            </a:br>
            <a:r>
              <a:rPr lang="en-US" sz="3700" dirty="0"/>
              <a:t>December 2022 through November 2023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2900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141527" y="909854"/>
            <a:ext cx="103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California LifeLine Customer Portal, Phase I – December 15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8B25BE-9DDA-3735-7B42-AB2F9DC833CD}"/>
              </a:ext>
            </a:extLst>
          </p:cNvPr>
          <p:cNvSpPr txBox="1"/>
          <p:nvPr/>
        </p:nvSpPr>
        <p:spPr>
          <a:xfrm>
            <a:off x="1141527" y="1279186"/>
            <a:ext cx="96578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Commission-issued personal identification numbers (PINs) replaced with registered usernames and passwords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Registered users choose the multi-factor authentication (MFA) method: email, SMS text, or phone call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Online form completion and upload functionality offered by the public website remains the same but without the traditional PIN requirement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Registered users have the option to provide gender, race/ethnicity, and household income information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Registered users gain new self-help functionality: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Canceling pending transfers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Self-initiated removals from Program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Viewing font and language preferences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Viewing current address information stored with the TPA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Viewing Program anniversary dates (for renewal)</a:t>
            </a:r>
          </a:p>
          <a:p>
            <a:r>
              <a:rPr lang="en-US" sz="1600" dirty="0"/>
              <a:t>During the “soft launch” of the Customer Portal, from November 10</a:t>
            </a:r>
            <a:r>
              <a:rPr lang="en-US" sz="1600" baseline="30000" dirty="0"/>
              <a:t>th</a:t>
            </a:r>
            <a:r>
              <a:rPr lang="en-US" sz="1600" dirty="0"/>
              <a:t> through December 13</a:t>
            </a:r>
            <a:r>
              <a:rPr lang="en-US" sz="1600" baseline="30000" dirty="0"/>
              <a:t>th</a:t>
            </a:r>
            <a:r>
              <a:rPr lang="en-US" sz="1600" dirty="0"/>
              <a:t>, 10,674 portal users registered account profiles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4378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141527" y="1198924"/>
            <a:ext cx="103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of Additional Demographic Data from LifeLine Applicants and Subscribers</a:t>
            </a:r>
            <a:endParaRPr lang="en-US" sz="1800" b="1" dirty="0"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8B25BE-9DDA-3735-7B42-AB2F9DC833CD}"/>
              </a:ext>
            </a:extLst>
          </p:cNvPr>
          <p:cNvSpPr txBox="1"/>
          <p:nvPr/>
        </p:nvSpPr>
        <p:spPr>
          <a:xfrm>
            <a:off x="1141527" y="1724296"/>
            <a:ext cx="965780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Annually, the CPUC must report to the California Legislature about the degree of achievement of universal telephone service for California residents, including Program penetration rates by income, ethnicity, and geography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California LifeLine Customer Portal, Phase I, </a:t>
            </a:r>
            <a:r>
              <a:rPr 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requests from portal users, during the registration process, voluntary responses to questions about</a:t>
            </a:r>
            <a:endParaRPr lang="en-US" sz="1600" dirty="0">
              <a:solidFill>
                <a:srgbClr val="42424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combined income of all members of portal users’ households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users’ race/ethnicity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users’ gender</a:t>
            </a:r>
          </a:p>
          <a:p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Beginning December 15, 2023, collection of the additional demographic data has been introduced in new enrollment and renewal forms</a:t>
            </a:r>
          </a:p>
          <a:p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The Service Provider Intake API, known as SPIA, has similarly been enhanced to collect the additional demographic data from applicants and subscribers</a:t>
            </a:r>
            <a:endParaRPr lang="en-US" sz="1600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3090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141527" y="1198924"/>
            <a:ext cx="103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of Additional Demographic Data from LifeLine Applicants and Subscribers</a:t>
            </a:r>
            <a:endParaRPr lang="en-US" sz="1800" b="1" dirty="0"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779C48-B7AA-91CB-FA66-2B0143A4D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803" y="1645920"/>
            <a:ext cx="2121481" cy="4846320"/>
          </a:xfrm>
          <a:prstGeom prst="rect">
            <a:avLst/>
          </a:prstGeom>
        </p:spPr>
      </p:pic>
      <p:pic>
        <p:nvPicPr>
          <p:cNvPr id="5" name="Picture 4" descr="A screen shot of a survey">
            <a:extLst>
              <a:ext uri="{FF2B5EF4-FFF2-40B4-BE49-F238E27FC236}">
                <a16:creationId xmlns:a16="http://schemas.microsoft.com/office/drawing/2014/main" id="{751D76A5-0A17-DD3F-CC0E-17E674D0A5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074" y="1645920"/>
            <a:ext cx="2358959" cy="2286000"/>
          </a:xfrm>
          <a:prstGeom prst="rect">
            <a:avLst/>
          </a:prstGeom>
        </p:spPr>
      </p:pic>
      <p:pic>
        <p:nvPicPr>
          <p:cNvPr id="6" name="Picture 5" descr="A screenshot of a survey&#10;&#10;Description automatically generated">
            <a:extLst>
              <a:ext uri="{FF2B5EF4-FFF2-40B4-BE49-F238E27FC236}">
                <a16:creationId xmlns:a16="http://schemas.microsoft.com/office/drawing/2014/main" id="{D6D76E65-8E4F-24C4-2C7F-0DDBCFB4BB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823" y="1645920"/>
            <a:ext cx="3462674" cy="3566160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7611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141527" y="1198924"/>
            <a:ext cx="103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of Additional Demographic Data from LifeLine Applicants and Subscribers</a:t>
            </a:r>
            <a:endParaRPr lang="en-US" sz="1800" b="1" dirty="0"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B58FFB-CF15-050A-1C5F-1CBEB10FF405}"/>
              </a:ext>
            </a:extLst>
          </p:cNvPr>
          <p:cNvSpPr txBox="1"/>
          <p:nvPr/>
        </p:nvSpPr>
        <p:spPr>
          <a:xfrm>
            <a:off x="1210491" y="1854926"/>
            <a:ext cx="87085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“soft launch” of the California LifeLine Customer Portal offered the opportunity to track the engagement of portal users with the new demographic data questions</a:t>
            </a:r>
          </a:p>
          <a:p>
            <a:endParaRPr lang="en-US" sz="1600" dirty="0"/>
          </a:p>
          <a:p>
            <a:r>
              <a:rPr lang="en-US" sz="1600" dirty="0"/>
              <a:t>From November 10</a:t>
            </a:r>
            <a:r>
              <a:rPr lang="en-US" sz="1600" baseline="30000" dirty="0"/>
              <a:t>th</a:t>
            </a:r>
            <a:r>
              <a:rPr lang="en-US" sz="1600" dirty="0"/>
              <a:t> through December 13</a:t>
            </a:r>
            <a:r>
              <a:rPr lang="en-US" sz="1600" baseline="30000" dirty="0"/>
              <a:t>th</a:t>
            </a:r>
            <a:r>
              <a:rPr lang="en-US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10,472 of the 10,674 registered portal users answered at least one of the new demographic questions during the registration process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72482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141527" y="1198924"/>
            <a:ext cx="103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Co-branded Flyer with Anthem Blue Cross</a:t>
            </a:r>
            <a:endParaRPr lang="en-US" sz="1800" b="1" dirty="0"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F68000-D9CA-9A32-C1F9-37941D3DAF84}"/>
              </a:ext>
            </a:extLst>
          </p:cNvPr>
          <p:cNvSpPr txBox="1"/>
          <p:nvPr/>
        </p:nvSpPr>
        <p:spPr>
          <a:xfrm>
            <a:off x="1141526" y="1915886"/>
            <a:ext cx="851627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LifeLine Program collaborated with Anthem Blue Cross with the design of a flyer which provides a link and QR code to the LifeLine Customer Portal. This informational flyer helps interested consumers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the LifeLine Program’s eligibility guidelines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for a LifeLine service plan and Service Provider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Anthem Blue Cross is sharing the flyer with attendees of open enrollment member events throughout California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October 19, 2023, when Anthem Blue Cross started distributing the flyer, thirty-five (35) users have accessed the public website by utilizing the link provided in the flyer</a:t>
            </a:r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41158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2820" y="310341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Upcoming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4B49-5F7F-4CAD-4B78-D5CB6BEAE2F9}"/>
              </a:ext>
            </a:extLst>
          </p:cNvPr>
          <p:cNvSpPr txBox="1"/>
          <p:nvPr/>
        </p:nvSpPr>
        <p:spPr>
          <a:xfrm>
            <a:off x="1053737" y="1506583"/>
            <a:ext cx="96752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California LifeLine Customer Portal, Phase II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Targeted for February 2024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Enhancing the “My Account” Portal functionality to enable registered portal users to view and download Program decision letters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Implementing a “lookback” for the weekly USAC federal broadband-only subscribers lists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Targeted for February 2024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Augmenting Program waste, fraud, and abuse prevention measures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2617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5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1755" y="1042182"/>
            <a:ext cx="10741025" cy="55414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Program Participation – Active LifeLine Subscribers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Program Participation - Top 20 Counties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Wireless:  Response &amp; Approval Rates – All Form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Wireline:  Response &amp; Approval Rates – All Form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Top 5 Denial Reasons – New Enrollment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Top 5 Denial Reasons – Renewal 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Subscriber Count Trends for Largest Service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Top 5 Service Providers by Subscriber 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Enrollment Eligibility Methods – Program versus Income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Enrollment Eligibility Methods – By Qualifying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Enrollment Application Volumes By Received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Renewal Form Volumes By Received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Renewal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Standalone IEH Volume By Received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Call Volumes – English &amp; Spanish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Call Volumes – Other Supported Languages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85120077"/>
      </p:ext>
    </p:extLst>
  </p:cSld>
  <p:clrMapOvr>
    <a:masterClrMapping/>
  </p:clrMapOvr>
</p:sld>
</file>

<file path=ppt/theme/theme1.xml><?xml version="1.0" encoding="utf-8"?>
<a:theme xmlns:a="http://schemas.openxmlformats.org/drawingml/2006/main" name="Maximus-22">
  <a:themeElements>
    <a:clrScheme name="Maximus 22">
      <a:dk1>
        <a:srgbClr val="414141"/>
      </a:dk1>
      <a:lt1>
        <a:srgbClr val="FFFFFF"/>
      </a:lt1>
      <a:dk2>
        <a:srgbClr val="6C489C"/>
      </a:dk2>
      <a:lt2>
        <a:srgbClr val="502E91"/>
      </a:lt2>
      <a:accent1>
        <a:srgbClr val="9F7FC9"/>
      </a:accent1>
      <a:accent2>
        <a:srgbClr val="CBB7E5"/>
      </a:accent2>
      <a:accent3>
        <a:srgbClr val="EBE3F3"/>
      </a:accent3>
      <a:accent4>
        <a:srgbClr val="468C40"/>
      </a:accent4>
      <a:accent5>
        <a:srgbClr val="6177B9"/>
      </a:accent5>
      <a:accent6>
        <a:srgbClr val="7CBE64"/>
      </a:accent6>
      <a:hlink>
        <a:srgbClr val="200649"/>
      </a:hlink>
      <a:folHlink>
        <a:srgbClr val="767676"/>
      </a:folHlink>
    </a:clrScheme>
    <a:fontScheme name="Trinse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ximus-22" id="{B5EF012B-ACC9-1449-BD61-29E8FD2A1C41}" vid="{EABC7A0F-6978-6743-BCAA-D589D6D8F4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FormConfiguration><![CDATA[{"formFields":[],"formDataEntries":[]}]]></TemplafyForm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FormConfiguration><![CDATA[{"formFields":[],"formDataEntries":[]}]]></TemplafySlideFormConfiguration>
</file>

<file path=customXml/item2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8.xml><?xml version="1.0" encoding="utf-8"?>
<TemplafySlideFormConfiguration><![CDATA[{"formFields":[],"formDataEntries":[]}]]></TemplafySlideFormConfiguration>
</file>

<file path=customXml/item2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0.xml><?xml version="1.0" encoding="utf-8"?>
<TemplafySlideFormConfiguration><![CDATA[{"formFields":[],"formDataEntries":[]}]]></TemplafySlideFormConfiguration>
</file>

<file path=customXml/item3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FormConfiguration><![CDATA[{"formFields":[],"formDataEntries":[]}]]></TemplafySlideFormConfiguration>
</file>

<file path=customXml/item3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7.xml><?xml version="1.0" encoding="utf-8"?>
<TemplafySlideFormConfiguration><![CDATA[{"formFields":[],"formDataEntries":[]}]]></TemplafySlideFormConfiguration>
</file>

<file path=customXml/item3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TemplateConfiguration><![CDATA[{"elementsMetadata":[],"transformationConfigurations":[],"templateName":"PowerPoint-Template","templateDescription":"","enableDocumentContentUpdater":false,"version":"2.0"}]]></TemplafyTemplateConfiguration>
</file>

<file path=customXml/item4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3.xml><?xml version="1.0" encoding="utf-8"?>
<TemplafySlideFormConfiguration><![CDATA[{"formFields":[],"formDataEntries":[]}]]></TemplafySlideFormConfiguration>
</file>

<file path=customXml/item4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9.xml><?xml version="1.0" encoding="utf-8"?>
<TemplafySlideFormConfiguration><![CDATA[{"formFields":[],"formDataEntries":[]}]]></TemplafySlideFormConfiguratio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A1B08E6C45B4EB8C40B073BBFD68D" ma:contentTypeVersion="11" ma:contentTypeDescription="Create a new document." ma:contentTypeScope="" ma:versionID="9c078fc66ebc8c3b5d3e8d348228076b">
  <xsd:schema xmlns:xsd="http://www.w3.org/2001/XMLSchema" xmlns:xs="http://www.w3.org/2001/XMLSchema" xmlns:p="http://schemas.microsoft.com/office/2006/metadata/properties" xmlns:ns3="64bed620-86a9-426b-81ad-a74481fd4b72" xmlns:ns4="d08b0760-57dd-437e-be5d-5105d6842521" targetNamespace="http://schemas.microsoft.com/office/2006/metadata/properties" ma:root="true" ma:fieldsID="122db19aa0fd98eecb72fcd9145b8fa2" ns3:_="" ns4:_="">
    <xsd:import namespace="64bed620-86a9-426b-81ad-a74481fd4b72"/>
    <xsd:import namespace="d08b0760-57dd-437e-be5d-5105d68425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ed620-86a9-426b-81ad-a74481fd4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b0760-57dd-437e-be5d-5105d6842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0.xml><?xml version="1.0" encoding="utf-8"?>
<TemplafySlideFormConfiguration><![CDATA[{"formFields":[],"formDataEntries":[]}]]></TemplafySlideFormConfiguration>
</file>

<file path=customXml/item5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3.xml><?xml version="1.0" encoding="utf-8"?>
<TemplafySlideFormConfiguration><![CDATA[{"formFields":[],"formDataEntries":[]}]]></TemplafySlideFormConfiguration>
</file>

<file path=customXml/item5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5.xml><?xml version="1.0" encoding="utf-8"?>
<TemplafySlideFormConfiguration><![CDATA[{"formFields":[],"formDataEntries":[]}]]></TemplafySlideForm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1,"isValidatorEnabled":false,"isLocked":false,"elementsMetadata":[],"slideId":"637878478851683961","enableDocumentContentUpdater":false,"version":"2.0"}]]></TemplafySlideTemplateConfiguration>
</file>

<file path=customXml/item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2C9624FA-BE37-4338-AFBA-10A015DA315A}">
  <ds:schemaRefs/>
</ds:datastoreItem>
</file>

<file path=customXml/itemProps10.xml><?xml version="1.0" encoding="utf-8"?>
<ds:datastoreItem xmlns:ds="http://schemas.openxmlformats.org/officeDocument/2006/customXml" ds:itemID="{42219685-AC28-4D72-BAD4-95CE9223AADE}">
  <ds:schemaRefs/>
</ds:datastoreItem>
</file>

<file path=customXml/itemProps11.xml><?xml version="1.0" encoding="utf-8"?>
<ds:datastoreItem xmlns:ds="http://schemas.openxmlformats.org/officeDocument/2006/customXml" ds:itemID="{79D10496-4918-472A-B1E5-31FF766545FA}">
  <ds:schemaRefs/>
</ds:datastoreItem>
</file>

<file path=customXml/itemProps12.xml><?xml version="1.0" encoding="utf-8"?>
<ds:datastoreItem xmlns:ds="http://schemas.openxmlformats.org/officeDocument/2006/customXml" ds:itemID="{1F5E2230-9C7A-4784-9188-C6A99A51ACAD}">
  <ds:schemaRefs/>
</ds:datastoreItem>
</file>

<file path=customXml/itemProps13.xml><?xml version="1.0" encoding="utf-8"?>
<ds:datastoreItem xmlns:ds="http://schemas.openxmlformats.org/officeDocument/2006/customXml" ds:itemID="{9C467E4B-504F-4FEA-9408-100235ED4BB3}">
  <ds:schemaRefs/>
</ds:datastoreItem>
</file>

<file path=customXml/itemProps14.xml><?xml version="1.0" encoding="utf-8"?>
<ds:datastoreItem xmlns:ds="http://schemas.openxmlformats.org/officeDocument/2006/customXml" ds:itemID="{1F75B599-F8D7-4E02-84D4-1DB9D826A61A}">
  <ds:schemaRefs/>
</ds:datastoreItem>
</file>

<file path=customXml/itemProps15.xml><?xml version="1.0" encoding="utf-8"?>
<ds:datastoreItem xmlns:ds="http://schemas.openxmlformats.org/officeDocument/2006/customXml" ds:itemID="{3A9B9BAB-16CC-406A-A243-C93D0C4E5ECA}">
  <ds:schemaRefs/>
</ds:datastoreItem>
</file>

<file path=customXml/itemProps16.xml><?xml version="1.0" encoding="utf-8"?>
<ds:datastoreItem xmlns:ds="http://schemas.openxmlformats.org/officeDocument/2006/customXml" ds:itemID="{558EAE81-ED4A-4FBC-BA01-BE7984560331}">
  <ds:schemaRefs/>
</ds:datastoreItem>
</file>

<file path=customXml/itemProps17.xml><?xml version="1.0" encoding="utf-8"?>
<ds:datastoreItem xmlns:ds="http://schemas.openxmlformats.org/officeDocument/2006/customXml" ds:itemID="{EE284A63-9BB2-4D17-86CA-69935A0EDB6B}">
  <ds:schemaRefs/>
</ds:datastoreItem>
</file>

<file path=customXml/itemProps18.xml><?xml version="1.0" encoding="utf-8"?>
<ds:datastoreItem xmlns:ds="http://schemas.openxmlformats.org/officeDocument/2006/customXml" ds:itemID="{A5B9560C-8626-489A-8297-31325BDB3DC8}">
  <ds:schemaRefs/>
</ds:datastoreItem>
</file>

<file path=customXml/itemProps19.xml><?xml version="1.0" encoding="utf-8"?>
<ds:datastoreItem xmlns:ds="http://schemas.openxmlformats.org/officeDocument/2006/customXml" ds:itemID="{EC741574-39C1-4D02-8DCD-A630017C1080}">
  <ds:schemaRefs/>
</ds:datastoreItem>
</file>

<file path=customXml/itemProps2.xml><?xml version="1.0" encoding="utf-8"?>
<ds:datastoreItem xmlns:ds="http://schemas.openxmlformats.org/officeDocument/2006/customXml" ds:itemID="{A9491512-FD94-4FB0-A3D9-43AAD14981F0}">
  <ds:schemaRefs>
    <ds:schemaRef ds:uri="http://schemas.microsoft.com/sharepoint/v3/contenttype/forms"/>
  </ds:schemaRefs>
</ds:datastoreItem>
</file>

<file path=customXml/itemProps20.xml><?xml version="1.0" encoding="utf-8"?>
<ds:datastoreItem xmlns:ds="http://schemas.openxmlformats.org/officeDocument/2006/customXml" ds:itemID="{83740D01-207A-4C69-850E-77FADE744EC3}">
  <ds:schemaRefs/>
</ds:datastoreItem>
</file>

<file path=customXml/itemProps21.xml><?xml version="1.0" encoding="utf-8"?>
<ds:datastoreItem xmlns:ds="http://schemas.openxmlformats.org/officeDocument/2006/customXml" ds:itemID="{BCDB107D-A87A-455D-9FE7-82280DB03E09}">
  <ds:schemaRefs/>
</ds:datastoreItem>
</file>

<file path=customXml/itemProps22.xml><?xml version="1.0" encoding="utf-8"?>
<ds:datastoreItem xmlns:ds="http://schemas.openxmlformats.org/officeDocument/2006/customXml" ds:itemID="{EBC74E66-2B97-4D0A-A76E-DECC4BC07FDD}">
  <ds:schemaRefs/>
</ds:datastoreItem>
</file>

<file path=customXml/itemProps23.xml><?xml version="1.0" encoding="utf-8"?>
<ds:datastoreItem xmlns:ds="http://schemas.openxmlformats.org/officeDocument/2006/customXml" ds:itemID="{5BA1133C-4FE2-49FA-B79E-C9B83840C17A}">
  <ds:schemaRefs/>
</ds:datastoreItem>
</file>

<file path=customXml/itemProps24.xml><?xml version="1.0" encoding="utf-8"?>
<ds:datastoreItem xmlns:ds="http://schemas.openxmlformats.org/officeDocument/2006/customXml" ds:itemID="{5DE8B174-FA10-42B1-8B05-0CA67F0C5FE1}">
  <ds:schemaRefs/>
</ds:datastoreItem>
</file>

<file path=customXml/itemProps25.xml><?xml version="1.0" encoding="utf-8"?>
<ds:datastoreItem xmlns:ds="http://schemas.openxmlformats.org/officeDocument/2006/customXml" ds:itemID="{BE345EFA-2517-4EC0-A976-21424F4206EB}">
  <ds:schemaRefs/>
</ds:datastoreItem>
</file>

<file path=customXml/itemProps26.xml><?xml version="1.0" encoding="utf-8"?>
<ds:datastoreItem xmlns:ds="http://schemas.openxmlformats.org/officeDocument/2006/customXml" ds:itemID="{3A80E705-F826-42F6-BA6C-DEEBC4B4D212}">
  <ds:schemaRefs/>
</ds:datastoreItem>
</file>

<file path=customXml/itemProps27.xml><?xml version="1.0" encoding="utf-8"?>
<ds:datastoreItem xmlns:ds="http://schemas.openxmlformats.org/officeDocument/2006/customXml" ds:itemID="{C973095E-AE50-408D-847D-CE9FC2EA4133}">
  <ds:schemaRefs/>
</ds:datastoreItem>
</file>

<file path=customXml/itemProps28.xml><?xml version="1.0" encoding="utf-8"?>
<ds:datastoreItem xmlns:ds="http://schemas.openxmlformats.org/officeDocument/2006/customXml" ds:itemID="{98F2635A-9401-4058-9F42-A90AA0CC82E5}">
  <ds:schemaRefs/>
</ds:datastoreItem>
</file>

<file path=customXml/itemProps29.xml><?xml version="1.0" encoding="utf-8"?>
<ds:datastoreItem xmlns:ds="http://schemas.openxmlformats.org/officeDocument/2006/customXml" ds:itemID="{BF2B9CB4-CDEB-4FF2-81AB-E0FBC3F29959}">
  <ds:schemaRefs/>
</ds:datastoreItem>
</file>

<file path=customXml/itemProps3.xml><?xml version="1.0" encoding="utf-8"?>
<ds:datastoreItem xmlns:ds="http://schemas.openxmlformats.org/officeDocument/2006/customXml" ds:itemID="{BEA9EFE8-435D-4264-9D4E-7E8FA8CEB3FA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d08b0760-57dd-437e-be5d-5105d6842521"/>
    <ds:schemaRef ds:uri="http://schemas.microsoft.com/office/infopath/2007/PartnerControls"/>
    <ds:schemaRef ds:uri="http://schemas.openxmlformats.org/package/2006/metadata/core-properties"/>
    <ds:schemaRef ds:uri="64bed620-86a9-426b-81ad-a74481fd4b72"/>
    <ds:schemaRef ds:uri="http://schemas.microsoft.com/office/2006/metadata/properties"/>
  </ds:schemaRefs>
</ds:datastoreItem>
</file>

<file path=customXml/itemProps30.xml><?xml version="1.0" encoding="utf-8"?>
<ds:datastoreItem xmlns:ds="http://schemas.openxmlformats.org/officeDocument/2006/customXml" ds:itemID="{358D62D9-E7B8-482F-92DD-29D3FAA035F9}">
  <ds:schemaRefs/>
</ds:datastoreItem>
</file>

<file path=customXml/itemProps31.xml><?xml version="1.0" encoding="utf-8"?>
<ds:datastoreItem xmlns:ds="http://schemas.openxmlformats.org/officeDocument/2006/customXml" ds:itemID="{EA05BED5-AC20-4661-B544-32AA97693438}">
  <ds:schemaRefs/>
</ds:datastoreItem>
</file>

<file path=customXml/itemProps32.xml><?xml version="1.0" encoding="utf-8"?>
<ds:datastoreItem xmlns:ds="http://schemas.openxmlformats.org/officeDocument/2006/customXml" ds:itemID="{7ABE7966-75EB-4788-88FA-237482FDDE35}">
  <ds:schemaRefs/>
</ds:datastoreItem>
</file>

<file path=customXml/itemProps33.xml><?xml version="1.0" encoding="utf-8"?>
<ds:datastoreItem xmlns:ds="http://schemas.openxmlformats.org/officeDocument/2006/customXml" ds:itemID="{BD1E68A5-F53A-4CD7-8938-10952E90BE05}">
  <ds:schemaRefs/>
</ds:datastoreItem>
</file>

<file path=customXml/itemProps34.xml><?xml version="1.0" encoding="utf-8"?>
<ds:datastoreItem xmlns:ds="http://schemas.openxmlformats.org/officeDocument/2006/customXml" ds:itemID="{55C759F1-1659-4B4B-A83B-D256EA7D61C5}">
  <ds:schemaRefs/>
</ds:datastoreItem>
</file>

<file path=customXml/itemProps35.xml><?xml version="1.0" encoding="utf-8"?>
<ds:datastoreItem xmlns:ds="http://schemas.openxmlformats.org/officeDocument/2006/customXml" ds:itemID="{4F3A8CDE-EB6C-4A47-AB71-9AEAF48C12C4}">
  <ds:schemaRefs/>
</ds:datastoreItem>
</file>

<file path=customXml/itemProps36.xml><?xml version="1.0" encoding="utf-8"?>
<ds:datastoreItem xmlns:ds="http://schemas.openxmlformats.org/officeDocument/2006/customXml" ds:itemID="{6B43964A-D402-46DB-9192-D22B26B001C1}">
  <ds:schemaRefs/>
</ds:datastoreItem>
</file>

<file path=customXml/itemProps37.xml><?xml version="1.0" encoding="utf-8"?>
<ds:datastoreItem xmlns:ds="http://schemas.openxmlformats.org/officeDocument/2006/customXml" ds:itemID="{8FE1953B-2095-4EF9-BFF4-B7A8AC700EE9}">
  <ds:schemaRefs/>
</ds:datastoreItem>
</file>

<file path=customXml/itemProps38.xml><?xml version="1.0" encoding="utf-8"?>
<ds:datastoreItem xmlns:ds="http://schemas.openxmlformats.org/officeDocument/2006/customXml" ds:itemID="{F8F8516B-68DE-4156-B6CB-F3149C28D838}">
  <ds:schemaRefs/>
</ds:datastoreItem>
</file>

<file path=customXml/itemProps39.xml><?xml version="1.0" encoding="utf-8"?>
<ds:datastoreItem xmlns:ds="http://schemas.openxmlformats.org/officeDocument/2006/customXml" ds:itemID="{BE0A30A9-690D-4FA6-B8E0-E9BF2A5236F1}">
  <ds:schemaRefs/>
</ds:datastoreItem>
</file>

<file path=customXml/itemProps4.xml><?xml version="1.0" encoding="utf-8"?>
<ds:datastoreItem xmlns:ds="http://schemas.openxmlformats.org/officeDocument/2006/customXml" ds:itemID="{66553269-4FF6-4D45-9727-85E374EDFFA8}">
  <ds:schemaRefs/>
</ds:datastoreItem>
</file>

<file path=customXml/itemProps40.xml><?xml version="1.0" encoding="utf-8"?>
<ds:datastoreItem xmlns:ds="http://schemas.openxmlformats.org/officeDocument/2006/customXml" ds:itemID="{A098F3CE-032A-4D4F-87C5-B53611BF1A7F}">
  <ds:schemaRefs/>
</ds:datastoreItem>
</file>

<file path=customXml/itemProps41.xml><?xml version="1.0" encoding="utf-8"?>
<ds:datastoreItem xmlns:ds="http://schemas.openxmlformats.org/officeDocument/2006/customXml" ds:itemID="{9671EC5C-A300-405A-87BA-BD843A8EFBAD}">
  <ds:schemaRefs/>
</ds:datastoreItem>
</file>

<file path=customXml/itemProps42.xml><?xml version="1.0" encoding="utf-8"?>
<ds:datastoreItem xmlns:ds="http://schemas.openxmlformats.org/officeDocument/2006/customXml" ds:itemID="{B3DCD8D5-822F-4693-8221-159F02362F5F}">
  <ds:schemaRefs/>
</ds:datastoreItem>
</file>

<file path=customXml/itemProps43.xml><?xml version="1.0" encoding="utf-8"?>
<ds:datastoreItem xmlns:ds="http://schemas.openxmlformats.org/officeDocument/2006/customXml" ds:itemID="{6CDB2BA5-7028-4DDA-BF22-A0AAABFE730E}">
  <ds:schemaRefs/>
</ds:datastoreItem>
</file>

<file path=customXml/itemProps44.xml><?xml version="1.0" encoding="utf-8"?>
<ds:datastoreItem xmlns:ds="http://schemas.openxmlformats.org/officeDocument/2006/customXml" ds:itemID="{5F658EEE-6235-4B09-9CA3-1A12F59B3917}">
  <ds:schemaRefs/>
</ds:datastoreItem>
</file>

<file path=customXml/itemProps45.xml><?xml version="1.0" encoding="utf-8"?>
<ds:datastoreItem xmlns:ds="http://schemas.openxmlformats.org/officeDocument/2006/customXml" ds:itemID="{76FF478C-EBC1-46D7-ADDA-1ACE9F3EEFFA}">
  <ds:schemaRefs/>
</ds:datastoreItem>
</file>

<file path=customXml/itemProps46.xml><?xml version="1.0" encoding="utf-8"?>
<ds:datastoreItem xmlns:ds="http://schemas.openxmlformats.org/officeDocument/2006/customXml" ds:itemID="{672DA79E-AA62-42FA-B34B-1B158753B0A5}">
  <ds:schemaRefs/>
</ds:datastoreItem>
</file>

<file path=customXml/itemProps47.xml><?xml version="1.0" encoding="utf-8"?>
<ds:datastoreItem xmlns:ds="http://schemas.openxmlformats.org/officeDocument/2006/customXml" ds:itemID="{1B60E64A-18E1-48A6-83FF-5B0D2D66A292}">
  <ds:schemaRefs/>
</ds:datastoreItem>
</file>

<file path=customXml/itemProps48.xml><?xml version="1.0" encoding="utf-8"?>
<ds:datastoreItem xmlns:ds="http://schemas.openxmlformats.org/officeDocument/2006/customXml" ds:itemID="{C8FEEB92-E430-4109-9330-15CCE1FFEBA8}">
  <ds:schemaRefs/>
</ds:datastoreItem>
</file>

<file path=customXml/itemProps49.xml><?xml version="1.0" encoding="utf-8"?>
<ds:datastoreItem xmlns:ds="http://schemas.openxmlformats.org/officeDocument/2006/customXml" ds:itemID="{D6106447-B329-42FC-A072-D6490744F192}">
  <ds:schemaRefs/>
</ds:datastoreItem>
</file>

<file path=customXml/itemProps5.xml><?xml version="1.0" encoding="utf-8"?>
<ds:datastoreItem xmlns:ds="http://schemas.openxmlformats.org/officeDocument/2006/customXml" ds:itemID="{DA1955B8-8BF6-4A61-B82D-7A963C4B3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bed620-86a9-426b-81ad-a74481fd4b72"/>
    <ds:schemaRef ds:uri="d08b0760-57dd-437e-be5d-5105d68425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0.xml><?xml version="1.0" encoding="utf-8"?>
<ds:datastoreItem xmlns:ds="http://schemas.openxmlformats.org/officeDocument/2006/customXml" ds:itemID="{217EA1EC-90D8-4D4D-AEC1-5A080F3FA89C}">
  <ds:schemaRefs/>
</ds:datastoreItem>
</file>

<file path=customXml/itemProps51.xml><?xml version="1.0" encoding="utf-8"?>
<ds:datastoreItem xmlns:ds="http://schemas.openxmlformats.org/officeDocument/2006/customXml" ds:itemID="{78385EB6-83CC-423C-9674-292A4C6ACF6D}">
  <ds:schemaRefs/>
</ds:datastoreItem>
</file>

<file path=customXml/itemProps52.xml><?xml version="1.0" encoding="utf-8"?>
<ds:datastoreItem xmlns:ds="http://schemas.openxmlformats.org/officeDocument/2006/customXml" ds:itemID="{64B7CA21-5B42-4DD5-9D36-5F9A657A5E4C}">
  <ds:schemaRefs/>
</ds:datastoreItem>
</file>

<file path=customXml/itemProps53.xml><?xml version="1.0" encoding="utf-8"?>
<ds:datastoreItem xmlns:ds="http://schemas.openxmlformats.org/officeDocument/2006/customXml" ds:itemID="{20852C27-B4B2-4002-AC6A-E27C121C8B5D}">
  <ds:schemaRefs/>
</ds:datastoreItem>
</file>

<file path=customXml/itemProps54.xml><?xml version="1.0" encoding="utf-8"?>
<ds:datastoreItem xmlns:ds="http://schemas.openxmlformats.org/officeDocument/2006/customXml" ds:itemID="{50D19462-7BE4-49EF-ACAD-55755F3ED23B}">
  <ds:schemaRefs/>
</ds:datastoreItem>
</file>

<file path=customXml/itemProps55.xml><?xml version="1.0" encoding="utf-8"?>
<ds:datastoreItem xmlns:ds="http://schemas.openxmlformats.org/officeDocument/2006/customXml" ds:itemID="{5FD26C96-0520-466A-BA69-28D822A9AEEF}">
  <ds:schemaRefs/>
</ds:datastoreItem>
</file>

<file path=customXml/itemProps6.xml><?xml version="1.0" encoding="utf-8"?>
<ds:datastoreItem xmlns:ds="http://schemas.openxmlformats.org/officeDocument/2006/customXml" ds:itemID="{47C1C4D1-2AA0-4E2D-9B5F-D6FD321DB166}">
  <ds:schemaRefs/>
</ds:datastoreItem>
</file>

<file path=customXml/itemProps7.xml><?xml version="1.0" encoding="utf-8"?>
<ds:datastoreItem xmlns:ds="http://schemas.openxmlformats.org/officeDocument/2006/customXml" ds:itemID="{2F91A98B-433B-412D-8A70-96F9008AB9F3}">
  <ds:schemaRefs/>
</ds:datastoreItem>
</file>

<file path=customXml/itemProps8.xml><?xml version="1.0" encoding="utf-8"?>
<ds:datastoreItem xmlns:ds="http://schemas.openxmlformats.org/officeDocument/2006/customXml" ds:itemID="{025C4E40-6769-4119-A425-A6E141E281FD}">
  <ds:schemaRefs/>
</ds:datastoreItem>
</file>

<file path=customXml/itemProps9.xml><?xml version="1.0" encoding="utf-8"?>
<ds:datastoreItem xmlns:ds="http://schemas.openxmlformats.org/officeDocument/2006/customXml" ds:itemID="{A74036DC-AB31-49FA-826C-6C63F5192D9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4623</TotalTime>
  <Words>1770</Words>
  <Application>Microsoft Office PowerPoint</Application>
  <PresentationFormat>Widescreen</PresentationFormat>
  <Paragraphs>487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Avenir Next</vt:lpstr>
      <vt:lpstr>Calibri</vt:lpstr>
      <vt:lpstr>Courier New</vt:lpstr>
      <vt:lpstr>Wingdings</vt:lpstr>
      <vt:lpstr>Maximus-22</vt:lpstr>
      <vt:lpstr>California LifeLine Third Party Administrator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Wireless: Response &amp; Approval Rates – All Form Types</vt:lpstr>
      <vt:lpstr>Wireline: Response &amp; Approval Rates – All Form Types</vt:lpstr>
      <vt:lpstr>PowerPoint Presentation</vt:lpstr>
      <vt:lpstr>PowerPoint Presentation</vt:lpstr>
      <vt:lpstr>Top 5 Service Providers by Subscriber Counts</vt:lpstr>
      <vt:lpstr>Top 5 Service Providers by Subscriber Counts</vt:lpstr>
      <vt:lpstr>Enrollment Eligibility Methods – Program versus Income</vt:lpstr>
      <vt:lpstr>Enrollment Eligibility Methods – By Qualifying Program</vt:lpstr>
      <vt:lpstr>Enrollment Application Volume By Received Channel December 2022 – November 2023</vt:lpstr>
      <vt:lpstr>Renewal Form Volume By Received Channel  December 2022 – November 2023</vt:lpstr>
      <vt:lpstr>Renewal Rate September 2022 – August 2023*</vt:lpstr>
      <vt:lpstr>Standalone IEH Volume By Received Channel  December 2022 – November 2023</vt:lpstr>
      <vt:lpstr>Monthly Inbound Call Volumes – English &amp; Spanish December 2022 through November 2023</vt:lpstr>
      <vt:lpstr>Monthly Inbound Call Volumes – English &amp; Spanish December 2022 through November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Graettinger, James R</dc:creator>
  <cp:lastModifiedBy>Graettinger, James R</cp:lastModifiedBy>
  <cp:revision>69</cp:revision>
  <dcterms:created xsi:type="dcterms:W3CDTF">2022-06-20T13:30:03Z</dcterms:created>
  <dcterms:modified xsi:type="dcterms:W3CDTF">2023-12-14T14:16:32Z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0x010100187A1B08E6C45B4EB8C40B073BBFD68D</vt:lpwstr>
  </property>
  <property fmtid="{D5CDD505-2E9C-101B-9397-08002B2CF9AE}" pid="3" name="TemplafyTimeStamp">
    <vt:lpwstr>2022-05-11T06:38:05</vt:lpwstr>
  </property>
  <property fmtid="{D5CDD505-2E9C-101B-9397-08002B2CF9AE}" pid="4" name="TemplafyTenantId">
    <vt:lpwstr>maximus</vt:lpwstr>
  </property>
  <property fmtid="{D5CDD505-2E9C-101B-9397-08002B2CF9AE}" pid="5" name="TemplafyTemplateId">
    <vt:lpwstr>637878478838814905</vt:lpwstr>
  </property>
  <property fmtid="{D5CDD505-2E9C-101B-9397-08002B2CF9AE}" pid="6" name="TemplafyUserProfileId">
    <vt:lpwstr>637878257776275529</vt:lpwstr>
  </property>
  <property fmtid="{D5CDD505-2E9C-101B-9397-08002B2CF9AE}" pid="7" name="TemplafyFromBlank">
    <vt:bool>false</vt:bool>
  </property>
</Properties>
</file>