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56"/>
  </p:sldMasterIdLst>
  <p:notesMasterIdLst>
    <p:notesMasterId r:id="rId82"/>
  </p:notesMasterIdLst>
  <p:handoutMasterIdLst>
    <p:handoutMasterId r:id="rId83"/>
  </p:handoutMasterIdLst>
  <p:sldIdLst>
    <p:sldId id="257" r:id="rId57"/>
    <p:sldId id="280" r:id="rId58"/>
    <p:sldId id="281" r:id="rId59"/>
    <p:sldId id="259" r:id="rId60"/>
    <p:sldId id="284" r:id="rId61"/>
    <p:sldId id="279" r:id="rId62"/>
    <p:sldId id="260" r:id="rId63"/>
    <p:sldId id="285" r:id="rId64"/>
    <p:sldId id="275" r:id="rId65"/>
    <p:sldId id="277" r:id="rId66"/>
    <p:sldId id="276" r:id="rId67"/>
    <p:sldId id="262" r:id="rId68"/>
    <p:sldId id="278" r:id="rId69"/>
    <p:sldId id="263" r:id="rId70"/>
    <p:sldId id="265" r:id="rId71"/>
    <p:sldId id="264" r:id="rId72"/>
    <p:sldId id="266" r:id="rId73"/>
    <p:sldId id="267" r:id="rId74"/>
    <p:sldId id="268" r:id="rId75"/>
    <p:sldId id="269" r:id="rId76"/>
    <p:sldId id="270" r:id="rId77"/>
    <p:sldId id="271" r:id="rId78"/>
    <p:sldId id="272" r:id="rId79"/>
    <p:sldId id="273" r:id="rId80"/>
    <p:sldId id="274" r:id="rId8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2E91"/>
    <a:srgbClr val="44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18"/>
  </p:normalViewPr>
  <p:slideViewPr>
    <p:cSldViewPr snapToGrid="0" snapToObjects="1">
      <p:cViewPr varScale="1">
        <p:scale>
          <a:sx n="77" d="100"/>
          <a:sy n="77" d="100"/>
        </p:scale>
        <p:origin x="504" y="96"/>
      </p:cViewPr>
      <p:guideLst>
        <p:guide orient="horz" pos="2160"/>
        <p:guide pos="3840"/>
      </p:guideLst>
    </p:cSldViewPr>
  </p:slideViewPr>
  <p:notesTextViewPr>
    <p:cViewPr>
      <p:scale>
        <a:sx n="1" d="1"/>
        <a:sy n="1" d="1"/>
      </p:scale>
      <p:origin x="0" y="0"/>
    </p:cViewPr>
  </p:notesTextViewPr>
  <p:notesViewPr>
    <p:cSldViewPr snapToGrid="0" snapToObjects="1">
      <p:cViewPr varScale="1">
        <p:scale>
          <a:sx n="62" d="100"/>
          <a:sy n="62" d="100"/>
        </p:scale>
        <p:origin x="1891" y="77"/>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21" Type="http://schemas.openxmlformats.org/officeDocument/2006/relationships/customXml" Target="../customXml/item21.xml"/><Relationship Id="rId42" Type="http://schemas.openxmlformats.org/officeDocument/2006/relationships/customXml" Target="../customXml/item42.xml"/><Relationship Id="rId47" Type="http://schemas.openxmlformats.org/officeDocument/2006/relationships/customXml" Target="../customXml/item47.xml"/><Relationship Id="rId63" Type="http://schemas.openxmlformats.org/officeDocument/2006/relationships/slide" Target="slides/slide7.xml"/><Relationship Id="rId68" Type="http://schemas.openxmlformats.org/officeDocument/2006/relationships/slide" Target="slides/slide12.xml"/><Relationship Id="rId84" Type="http://schemas.openxmlformats.org/officeDocument/2006/relationships/presProps" Target="presProps.xml"/><Relationship Id="rId16" Type="http://schemas.openxmlformats.org/officeDocument/2006/relationships/customXml" Target="../customXml/item16.xml"/><Relationship Id="rId11" Type="http://schemas.openxmlformats.org/officeDocument/2006/relationships/customXml" Target="../customXml/item11.xml"/><Relationship Id="rId32" Type="http://schemas.openxmlformats.org/officeDocument/2006/relationships/customXml" Target="../customXml/item32.xml"/><Relationship Id="rId37" Type="http://schemas.openxmlformats.org/officeDocument/2006/relationships/customXml" Target="../customXml/item37.xml"/><Relationship Id="rId53" Type="http://schemas.openxmlformats.org/officeDocument/2006/relationships/customXml" Target="../customXml/item53.xml"/><Relationship Id="rId58" Type="http://schemas.openxmlformats.org/officeDocument/2006/relationships/slide" Target="slides/slide2.xml"/><Relationship Id="rId74" Type="http://schemas.openxmlformats.org/officeDocument/2006/relationships/slide" Target="slides/slide18.xml"/><Relationship Id="rId79" Type="http://schemas.openxmlformats.org/officeDocument/2006/relationships/slide" Target="slides/slide23.xml"/><Relationship Id="rId5" Type="http://schemas.openxmlformats.org/officeDocument/2006/relationships/customXml" Target="../customXml/item5.xml"/><Relationship Id="rId19" Type="http://schemas.openxmlformats.org/officeDocument/2006/relationships/customXml" Target="../customXml/item1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customXml" Target="../customXml/item43.xml"/><Relationship Id="rId48" Type="http://schemas.openxmlformats.org/officeDocument/2006/relationships/customXml" Target="../customXml/item48.xml"/><Relationship Id="rId56" Type="http://schemas.openxmlformats.org/officeDocument/2006/relationships/slideMaster" Target="slideMasters/slideMaster1.xml"/><Relationship Id="rId64" Type="http://schemas.openxmlformats.org/officeDocument/2006/relationships/slide" Target="slides/slide8.xml"/><Relationship Id="rId69" Type="http://schemas.openxmlformats.org/officeDocument/2006/relationships/slide" Target="slides/slide13.xml"/><Relationship Id="rId77" Type="http://schemas.openxmlformats.org/officeDocument/2006/relationships/slide" Target="slides/slide21.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slide" Target="slides/slide16.xml"/><Relationship Id="rId80" Type="http://schemas.openxmlformats.org/officeDocument/2006/relationships/slide" Target="slides/slide24.xml"/><Relationship Id="rId85"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customXml" Target="../customXml/item46.xml"/><Relationship Id="rId59" Type="http://schemas.openxmlformats.org/officeDocument/2006/relationships/slide" Target="slides/slide3.xml"/><Relationship Id="rId67" Type="http://schemas.openxmlformats.org/officeDocument/2006/relationships/slide" Target="slides/slide11.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customXml" Target="../customXml/item54.xml"/><Relationship Id="rId62" Type="http://schemas.openxmlformats.org/officeDocument/2006/relationships/slide" Target="slides/slide6.xml"/><Relationship Id="rId70" Type="http://schemas.openxmlformats.org/officeDocument/2006/relationships/slide" Target="slides/slide14.xml"/><Relationship Id="rId75" Type="http://schemas.openxmlformats.org/officeDocument/2006/relationships/slide" Target="slides/slide19.xml"/><Relationship Id="rId83"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customXml" Target="../customXml/item49.xml"/><Relationship Id="rId57" Type="http://schemas.openxmlformats.org/officeDocument/2006/relationships/slide" Target="slides/slide1.xml"/><Relationship Id="rId10" Type="http://schemas.openxmlformats.org/officeDocument/2006/relationships/customXml" Target="../customXml/item10.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customXml" Target="../customXml/item52.xml"/><Relationship Id="rId60" Type="http://schemas.openxmlformats.org/officeDocument/2006/relationships/slide" Target="slides/slide4.xml"/><Relationship Id="rId65" Type="http://schemas.openxmlformats.org/officeDocument/2006/relationships/slide" Target="slides/slide9.xml"/><Relationship Id="rId73" Type="http://schemas.openxmlformats.org/officeDocument/2006/relationships/slide" Target="slides/slide17.xml"/><Relationship Id="rId78" Type="http://schemas.openxmlformats.org/officeDocument/2006/relationships/slide" Target="slides/slide22.xml"/><Relationship Id="rId81" Type="http://schemas.openxmlformats.org/officeDocument/2006/relationships/slide" Target="slides/slide25.xml"/><Relationship Id="rId86"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34" Type="http://schemas.openxmlformats.org/officeDocument/2006/relationships/customXml" Target="../customXml/item34.xml"/><Relationship Id="rId50" Type="http://schemas.openxmlformats.org/officeDocument/2006/relationships/customXml" Target="../customXml/item50.xml"/><Relationship Id="rId55" Type="http://schemas.openxmlformats.org/officeDocument/2006/relationships/customXml" Target="../customXml/item55.xml"/><Relationship Id="rId76" Type="http://schemas.openxmlformats.org/officeDocument/2006/relationships/slide" Target="slides/slide20.xml"/><Relationship Id="rId7" Type="http://schemas.openxmlformats.org/officeDocument/2006/relationships/customXml" Target="../customXml/item7.xml"/><Relationship Id="rId71" Type="http://schemas.openxmlformats.org/officeDocument/2006/relationships/slide" Target="slides/slide15.xml"/><Relationship Id="rId2" Type="http://schemas.openxmlformats.org/officeDocument/2006/relationships/customXml" Target="../customXml/item2.xml"/><Relationship Id="rId29" Type="http://schemas.openxmlformats.org/officeDocument/2006/relationships/customXml" Target="../customXml/item29.xml"/><Relationship Id="rId24" Type="http://schemas.openxmlformats.org/officeDocument/2006/relationships/customXml" Target="../customXml/item24.xml"/><Relationship Id="rId40" Type="http://schemas.openxmlformats.org/officeDocument/2006/relationships/customXml" Target="../customXml/item40.xml"/><Relationship Id="rId45" Type="http://schemas.openxmlformats.org/officeDocument/2006/relationships/customXml" Target="../customXml/item45.xml"/><Relationship Id="rId66" Type="http://schemas.openxmlformats.org/officeDocument/2006/relationships/slide" Target="slides/slide10.xml"/><Relationship Id="rId87" Type="http://schemas.openxmlformats.org/officeDocument/2006/relationships/tableStyles" Target="tableStyles.xml"/><Relationship Id="rId61" Type="http://schemas.openxmlformats.org/officeDocument/2006/relationships/slide" Target="slides/slide5.xml"/><Relationship Id="rId8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ENGLISH</c:v>
                </c:pt>
              </c:strCache>
            </c:strRef>
          </c:tx>
          <c:spPr>
            <a:solidFill>
              <a:schemeClr val="accent6"/>
            </a:solidFill>
            <a:ln>
              <a:noFill/>
            </a:ln>
            <a:effectLst/>
          </c:spPr>
          <c:invertIfNegative val="0"/>
          <c:cat>
            <c:strRef>
              <c:f>Sheet1!$A$2:$A$39</c:f>
              <c:strCache>
                <c:ptCount val="12"/>
                <c:pt idx="0">
                  <c:v>June 2021</c:v>
                </c:pt>
                <c:pt idx="1">
                  <c:v>July 2021</c:v>
                </c:pt>
                <c:pt idx="2">
                  <c:v>August 2021</c:v>
                </c:pt>
                <c:pt idx="3">
                  <c:v>September 2021</c:v>
                </c:pt>
                <c:pt idx="4">
                  <c:v>October 2021</c:v>
                </c:pt>
                <c:pt idx="5">
                  <c:v>November 2021</c:v>
                </c:pt>
                <c:pt idx="6">
                  <c:v>December 2021</c:v>
                </c:pt>
                <c:pt idx="7">
                  <c:v>January 2022</c:v>
                </c:pt>
                <c:pt idx="8">
                  <c:v>February 2022</c:v>
                </c:pt>
                <c:pt idx="9">
                  <c:v>March 2022</c:v>
                </c:pt>
                <c:pt idx="10">
                  <c:v>April 2022</c:v>
                </c:pt>
                <c:pt idx="11">
                  <c:v>May 2022</c:v>
                </c:pt>
              </c:strCache>
            </c:strRef>
          </c:cat>
          <c:val>
            <c:numRef>
              <c:f>Sheet1!$B$2:$B$39</c:f>
              <c:numCache>
                <c:formatCode>General</c:formatCode>
                <c:ptCount val="12"/>
                <c:pt idx="0">
                  <c:v>16019</c:v>
                </c:pt>
                <c:pt idx="1">
                  <c:v>17262</c:v>
                </c:pt>
                <c:pt idx="2">
                  <c:v>22482</c:v>
                </c:pt>
                <c:pt idx="3">
                  <c:v>18879</c:v>
                </c:pt>
                <c:pt idx="4">
                  <c:v>18015</c:v>
                </c:pt>
                <c:pt idx="5">
                  <c:v>17212</c:v>
                </c:pt>
                <c:pt idx="6">
                  <c:v>20198</c:v>
                </c:pt>
                <c:pt idx="7">
                  <c:v>19044</c:v>
                </c:pt>
                <c:pt idx="8">
                  <c:v>27746</c:v>
                </c:pt>
                <c:pt idx="9">
                  <c:v>26818</c:v>
                </c:pt>
                <c:pt idx="10">
                  <c:v>25566</c:v>
                </c:pt>
                <c:pt idx="11">
                  <c:v>15705</c:v>
                </c:pt>
              </c:numCache>
            </c:numRef>
          </c:val>
          <c:extLst>
            <c:ext xmlns:c16="http://schemas.microsoft.com/office/drawing/2014/chart" uri="{C3380CC4-5D6E-409C-BE32-E72D297353CC}">
              <c16:uniqueId val="{00000000-ABCE-4244-8983-56FB6991DCA0}"/>
            </c:ext>
          </c:extLst>
        </c:ser>
        <c:ser>
          <c:idx val="1"/>
          <c:order val="1"/>
          <c:tx>
            <c:strRef>
              <c:f>Sheet1!$C$1</c:f>
              <c:strCache>
                <c:ptCount val="1"/>
                <c:pt idx="0">
                  <c:v>SPANISH</c:v>
                </c:pt>
              </c:strCache>
            </c:strRef>
          </c:tx>
          <c:spPr>
            <a:solidFill>
              <a:schemeClr val="accent5"/>
            </a:solidFill>
            <a:ln>
              <a:noFill/>
            </a:ln>
            <a:effectLst/>
          </c:spPr>
          <c:invertIfNegative val="0"/>
          <c:cat>
            <c:strRef>
              <c:f>Sheet1!$A$2:$A$39</c:f>
              <c:strCache>
                <c:ptCount val="12"/>
                <c:pt idx="0">
                  <c:v>June 2021</c:v>
                </c:pt>
                <c:pt idx="1">
                  <c:v>July 2021</c:v>
                </c:pt>
                <c:pt idx="2">
                  <c:v>August 2021</c:v>
                </c:pt>
                <c:pt idx="3">
                  <c:v>September 2021</c:v>
                </c:pt>
                <c:pt idx="4">
                  <c:v>October 2021</c:v>
                </c:pt>
                <c:pt idx="5">
                  <c:v>November 2021</c:v>
                </c:pt>
                <c:pt idx="6">
                  <c:v>December 2021</c:v>
                </c:pt>
                <c:pt idx="7">
                  <c:v>January 2022</c:v>
                </c:pt>
                <c:pt idx="8">
                  <c:v>February 2022</c:v>
                </c:pt>
                <c:pt idx="9">
                  <c:v>March 2022</c:v>
                </c:pt>
                <c:pt idx="10">
                  <c:v>April 2022</c:v>
                </c:pt>
                <c:pt idx="11">
                  <c:v>May 2022</c:v>
                </c:pt>
              </c:strCache>
            </c:strRef>
          </c:cat>
          <c:val>
            <c:numRef>
              <c:f>Sheet1!$C$2:$C$39</c:f>
              <c:numCache>
                <c:formatCode>General</c:formatCode>
                <c:ptCount val="12"/>
                <c:pt idx="0">
                  <c:v>3163</c:v>
                </c:pt>
                <c:pt idx="1">
                  <c:v>2503</c:v>
                </c:pt>
                <c:pt idx="2">
                  <c:v>1716</c:v>
                </c:pt>
                <c:pt idx="3">
                  <c:v>1624</c:v>
                </c:pt>
                <c:pt idx="4">
                  <c:v>1662</c:v>
                </c:pt>
                <c:pt idx="5">
                  <c:v>1548</c:v>
                </c:pt>
                <c:pt idx="6">
                  <c:v>1628</c:v>
                </c:pt>
                <c:pt idx="7">
                  <c:v>1714</c:v>
                </c:pt>
                <c:pt idx="8">
                  <c:v>2488</c:v>
                </c:pt>
                <c:pt idx="9">
                  <c:v>2267</c:v>
                </c:pt>
                <c:pt idx="10">
                  <c:v>2137</c:v>
                </c:pt>
                <c:pt idx="11">
                  <c:v>1209</c:v>
                </c:pt>
              </c:numCache>
            </c:numRef>
          </c:val>
          <c:extLst>
            <c:ext xmlns:c16="http://schemas.microsoft.com/office/drawing/2014/chart" uri="{C3380CC4-5D6E-409C-BE32-E72D297353CC}">
              <c16:uniqueId val="{00000001-ABCE-4244-8983-56FB6991DCA0}"/>
            </c:ext>
          </c:extLst>
        </c:ser>
        <c:dLbls>
          <c:showLegendKey val="0"/>
          <c:showVal val="0"/>
          <c:showCatName val="0"/>
          <c:showSerName val="0"/>
          <c:showPercent val="0"/>
          <c:showBubbleSize val="0"/>
        </c:dLbls>
        <c:gapWidth val="40"/>
        <c:overlap val="100"/>
        <c:axId val="-71763424"/>
        <c:axId val="-71758528"/>
      </c:barChart>
      <c:catAx>
        <c:axId val="-71763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758528"/>
        <c:crosses val="autoZero"/>
        <c:auto val="0"/>
        <c:lblAlgn val="ctr"/>
        <c:lblOffset val="100"/>
        <c:noMultiLvlLbl val="0"/>
      </c:catAx>
      <c:valAx>
        <c:axId val="-717585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76342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698866446042068E-2"/>
          <c:y val="0.10138999354760458"/>
          <c:w val="0.8188791890144167"/>
          <c:h val="0.79887363185739246"/>
        </c:manualLayout>
      </c:layout>
      <c:barChart>
        <c:barDir val="col"/>
        <c:grouping val="stacked"/>
        <c:varyColors val="0"/>
        <c:ser>
          <c:idx val="0"/>
          <c:order val="0"/>
          <c:tx>
            <c:strRef>
              <c:f>Sheet1!$B$1</c:f>
              <c:strCache>
                <c:ptCount val="1"/>
                <c:pt idx="0">
                  <c:v>CAMBODIAN</c:v>
                </c:pt>
              </c:strCache>
            </c:strRef>
          </c:tx>
          <c:spPr>
            <a:solidFill>
              <a:schemeClr val="accent6"/>
            </a:solidFill>
            <a:ln>
              <a:noFill/>
            </a:ln>
            <a:effectLst/>
          </c:spPr>
          <c:invertIfNegative val="0"/>
          <c:cat>
            <c:strRef>
              <c:f>Sheet1!$A$2:$A$40</c:f>
              <c:strCache>
                <c:ptCount val="12"/>
                <c:pt idx="0">
                  <c:v>June 2021</c:v>
                </c:pt>
                <c:pt idx="1">
                  <c:v>July 2021</c:v>
                </c:pt>
                <c:pt idx="2">
                  <c:v>August 2021</c:v>
                </c:pt>
                <c:pt idx="3">
                  <c:v>September 2021</c:v>
                </c:pt>
                <c:pt idx="4">
                  <c:v>October 2021</c:v>
                </c:pt>
                <c:pt idx="5">
                  <c:v>November 2021</c:v>
                </c:pt>
                <c:pt idx="6">
                  <c:v>December 2021</c:v>
                </c:pt>
                <c:pt idx="7">
                  <c:v>January 2022</c:v>
                </c:pt>
                <c:pt idx="8">
                  <c:v>February 2022</c:v>
                </c:pt>
                <c:pt idx="9">
                  <c:v>March 2022</c:v>
                </c:pt>
                <c:pt idx="10">
                  <c:v>April 2022</c:v>
                </c:pt>
                <c:pt idx="11">
                  <c:v>May 2022</c:v>
                </c:pt>
              </c:strCache>
            </c:strRef>
          </c:cat>
          <c:val>
            <c:numRef>
              <c:f>Sheet1!$B$2:$B$40</c:f>
              <c:numCache>
                <c:formatCode>_(* #,##0_);_(* \(#,##0\);_(* "-"??_);_(@_)</c:formatCode>
                <c:ptCount val="13"/>
                <c:pt idx="0">
                  <c:v>19</c:v>
                </c:pt>
                <c:pt idx="1">
                  <c:v>3</c:v>
                </c:pt>
                <c:pt idx="2">
                  <c:v>19</c:v>
                </c:pt>
                <c:pt idx="3">
                  <c:v>4</c:v>
                </c:pt>
                <c:pt idx="4">
                  <c:v>4</c:v>
                </c:pt>
                <c:pt idx="5">
                  <c:v>5</c:v>
                </c:pt>
                <c:pt idx="6">
                  <c:v>9</c:v>
                </c:pt>
                <c:pt idx="7">
                  <c:v>24</c:v>
                </c:pt>
                <c:pt idx="8">
                  <c:v>9</c:v>
                </c:pt>
                <c:pt idx="9">
                  <c:v>5</c:v>
                </c:pt>
                <c:pt idx="10">
                  <c:v>11</c:v>
                </c:pt>
                <c:pt idx="11">
                  <c:v>18</c:v>
                </c:pt>
              </c:numCache>
            </c:numRef>
          </c:val>
          <c:extLst>
            <c:ext xmlns:c16="http://schemas.microsoft.com/office/drawing/2014/chart" uri="{C3380CC4-5D6E-409C-BE32-E72D297353CC}">
              <c16:uniqueId val="{00000000-1365-49C2-9EE4-1E02193754FA}"/>
            </c:ext>
          </c:extLst>
        </c:ser>
        <c:ser>
          <c:idx val="1"/>
          <c:order val="1"/>
          <c:tx>
            <c:strRef>
              <c:f>Sheet1!$C$1</c:f>
              <c:strCache>
                <c:ptCount val="1"/>
                <c:pt idx="0">
                  <c:v>CANTONESE</c:v>
                </c:pt>
              </c:strCache>
            </c:strRef>
          </c:tx>
          <c:spPr>
            <a:solidFill>
              <a:schemeClr val="accent5"/>
            </a:solidFill>
            <a:ln>
              <a:noFill/>
            </a:ln>
            <a:effectLst/>
          </c:spPr>
          <c:invertIfNegative val="0"/>
          <c:cat>
            <c:strRef>
              <c:f>Sheet1!$A$2:$A$40</c:f>
              <c:strCache>
                <c:ptCount val="12"/>
                <c:pt idx="0">
                  <c:v>June 2021</c:v>
                </c:pt>
                <c:pt idx="1">
                  <c:v>July 2021</c:v>
                </c:pt>
                <c:pt idx="2">
                  <c:v>August 2021</c:v>
                </c:pt>
                <c:pt idx="3">
                  <c:v>September 2021</c:v>
                </c:pt>
                <c:pt idx="4">
                  <c:v>October 2021</c:v>
                </c:pt>
                <c:pt idx="5">
                  <c:v>November 2021</c:v>
                </c:pt>
                <c:pt idx="6">
                  <c:v>December 2021</c:v>
                </c:pt>
                <c:pt idx="7">
                  <c:v>January 2022</c:v>
                </c:pt>
                <c:pt idx="8">
                  <c:v>February 2022</c:v>
                </c:pt>
                <c:pt idx="9">
                  <c:v>March 2022</c:v>
                </c:pt>
                <c:pt idx="10">
                  <c:v>April 2022</c:v>
                </c:pt>
                <c:pt idx="11">
                  <c:v>May 2022</c:v>
                </c:pt>
              </c:strCache>
            </c:strRef>
          </c:cat>
          <c:val>
            <c:numRef>
              <c:f>Sheet1!$C$2:$C$40</c:f>
              <c:numCache>
                <c:formatCode>_(* #,##0_);_(* \(#,##0\);_(* "-"??_);_(@_)</c:formatCode>
                <c:ptCount val="13"/>
                <c:pt idx="0">
                  <c:v>165</c:v>
                </c:pt>
                <c:pt idx="1">
                  <c:v>169</c:v>
                </c:pt>
                <c:pt idx="2">
                  <c:v>123</c:v>
                </c:pt>
                <c:pt idx="3">
                  <c:v>96</c:v>
                </c:pt>
                <c:pt idx="4">
                  <c:v>116</c:v>
                </c:pt>
                <c:pt idx="5">
                  <c:v>104</c:v>
                </c:pt>
                <c:pt idx="6">
                  <c:v>143</c:v>
                </c:pt>
                <c:pt idx="7">
                  <c:v>119</c:v>
                </c:pt>
                <c:pt idx="8">
                  <c:v>130</c:v>
                </c:pt>
                <c:pt idx="9">
                  <c:v>164</c:v>
                </c:pt>
                <c:pt idx="10">
                  <c:v>136</c:v>
                </c:pt>
                <c:pt idx="11">
                  <c:v>124</c:v>
                </c:pt>
              </c:numCache>
            </c:numRef>
          </c:val>
          <c:extLst>
            <c:ext xmlns:c16="http://schemas.microsoft.com/office/drawing/2014/chart" uri="{C3380CC4-5D6E-409C-BE32-E72D297353CC}">
              <c16:uniqueId val="{00000001-1365-49C2-9EE4-1E02193754FA}"/>
            </c:ext>
          </c:extLst>
        </c:ser>
        <c:ser>
          <c:idx val="2"/>
          <c:order val="2"/>
          <c:tx>
            <c:strRef>
              <c:f>Sheet1!$D$1</c:f>
              <c:strCache>
                <c:ptCount val="1"/>
                <c:pt idx="0">
                  <c:v>HMONG</c:v>
                </c:pt>
              </c:strCache>
            </c:strRef>
          </c:tx>
          <c:spPr>
            <a:solidFill>
              <a:schemeClr val="accent4"/>
            </a:solidFill>
            <a:ln>
              <a:noFill/>
            </a:ln>
            <a:effectLst/>
          </c:spPr>
          <c:invertIfNegative val="0"/>
          <c:cat>
            <c:strRef>
              <c:f>Sheet1!$A$2:$A$40</c:f>
              <c:strCache>
                <c:ptCount val="12"/>
                <c:pt idx="0">
                  <c:v>June 2021</c:v>
                </c:pt>
                <c:pt idx="1">
                  <c:v>July 2021</c:v>
                </c:pt>
                <c:pt idx="2">
                  <c:v>August 2021</c:v>
                </c:pt>
                <c:pt idx="3">
                  <c:v>September 2021</c:v>
                </c:pt>
                <c:pt idx="4">
                  <c:v>October 2021</c:v>
                </c:pt>
                <c:pt idx="5">
                  <c:v>November 2021</c:v>
                </c:pt>
                <c:pt idx="6">
                  <c:v>December 2021</c:v>
                </c:pt>
                <c:pt idx="7">
                  <c:v>January 2022</c:v>
                </c:pt>
                <c:pt idx="8">
                  <c:v>February 2022</c:v>
                </c:pt>
                <c:pt idx="9">
                  <c:v>March 2022</c:v>
                </c:pt>
                <c:pt idx="10">
                  <c:v>April 2022</c:v>
                </c:pt>
                <c:pt idx="11">
                  <c:v>May 2022</c:v>
                </c:pt>
              </c:strCache>
            </c:strRef>
          </c:cat>
          <c:val>
            <c:numRef>
              <c:f>Sheet1!$D$2:$D$40</c:f>
              <c:numCache>
                <c:formatCode>_(* #,##0_);_(* \(#,##0\);_(* "-"??_);_(@_)</c:formatCode>
                <c:ptCount val="13"/>
                <c:pt idx="0">
                  <c:v>11</c:v>
                </c:pt>
                <c:pt idx="1">
                  <c:v>10</c:v>
                </c:pt>
                <c:pt idx="2">
                  <c:v>3</c:v>
                </c:pt>
                <c:pt idx="3">
                  <c:v>4</c:v>
                </c:pt>
                <c:pt idx="4">
                  <c:v>6</c:v>
                </c:pt>
                <c:pt idx="5">
                  <c:v>5</c:v>
                </c:pt>
                <c:pt idx="6">
                  <c:v>2</c:v>
                </c:pt>
                <c:pt idx="7">
                  <c:v>1</c:v>
                </c:pt>
                <c:pt idx="8">
                  <c:v>2</c:v>
                </c:pt>
                <c:pt idx="9">
                  <c:v>6</c:v>
                </c:pt>
                <c:pt idx="10">
                  <c:v>3</c:v>
                </c:pt>
                <c:pt idx="11">
                  <c:v>2</c:v>
                </c:pt>
              </c:numCache>
            </c:numRef>
          </c:val>
          <c:extLst>
            <c:ext xmlns:c16="http://schemas.microsoft.com/office/drawing/2014/chart" uri="{C3380CC4-5D6E-409C-BE32-E72D297353CC}">
              <c16:uniqueId val="{00000002-1365-49C2-9EE4-1E02193754FA}"/>
            </c:ext>
          </c:extLst>
        </c:ser>
        <c:ser>
          <c:idx val="3"/>
          <c:order val="3"/>
          <c:tx>
            <c:strRef>
              <c:f>Sheet1!$E$1</c:f>
              <c:strCache>
                <c:ptCount val="1"/>
                <c:pt idx="0">
                  <c:v>JAPANESE</c:v>
                </c:pt>
              </c:strCache>
            </c:strRef>
          </c:tx>
          <c:spPr>
            <a:solidFill>
              <a:schemeClr val="accent6">
                <a:lumMod val="60000"/>
              </a:schemeClr>
            </a:solidFill>
            <a:ln>
              <a:noFill/>
            </a:ln>
            <a:effectLst/>
          </c:spPr>
          <c:invertIfNegative val="0"/>
          <c:cat>
            <c:strRef>
              <c:f>Sheet1!$A$2:$A$40</c:f>
              <c:strCache>
                <c:ptCount val="12"/>
                <c:pt idx="0">
                  <c:v>June 2021</c:v>
                </c:pt>
                <c:pt idx="1">
                  <c:v>July 2021</c:v>
                </c:pt>
                <c:pt idx="2">
                  <c:v>August 2021</c:v>
                </c:pt>
                <c:pt idx="3">
                  <c:v>September 2021</c:v>
                </c:pt>
                <c:pt idx="4">
                  <c:v>October 2021</c:v>
                </c:pt>
                <c:pt idx="5">
                  <c:v>November 2021</c:v>
                </c:pt>
                <c:pt idx="6">
                  <c:v>December 2021</c:v>
                </c:pt>
                <c:pt idx="7">
                  <c:v>January 2022</c:v>
                </c:pt>
                <c:pt idx="8">
                  <c:v>February 2022</c:v>
                </c:pt>
                <c:pt idx="9">
                  <c:v>March 2022</c:v>
                </c:pt>
                <c:pt idx="10">
                  <c:v>April 2022</c:v>
                </c:pt>
                <c:pt idx="11">
                  <c:v>May 2022</c:v>
                </c:pt>
              </c:strCache>
            </c:strRef>
          </c:cat>
          <c:val>
            <c:numRef>
              <c:f>Sheet1!$E$2:$E$40</c:f>
              <c:numCache>
                <c:formatCode>_(* #,##0_);_(* \(#,##0\);_(* "-"??_);_(@_)</c:formatCode>
                <c:ptCount val="13"/>
                <c:pt idx="0">
                  <c:v>10</c:v>
                </c:pt>
                <c:pt idx="1">
                  <c:v>11</c:v>
                </c:pt>
                <c:pt idx="2">
                  <c:v>23</c:v>
                </c:pt>
                <c:pt idx="3">
                  <c:v>10</c:v>
                </c:pt>
                <c:pt idx="4">
                  <c:v>11</c:v>
                </c:pt>
                <c:pt idx="5">
                  <c:v>7</c:v>
                </c:pt>
                <c:pt idx="6">
                  <c:v>15</c:v>
                </c:pt>
                <c:pt idx="7">
                  <c:v>13</c:v>
                </c:pt>
                <c:pt idx="8">
                  <c:v>12</c:v>
                </c:pt>
                <c:pt idx="9">
                  <c:v>20</c:v>
                </c:pt>
                <c:pt idx="10">
                  <c:v>15</c:v>
                </c:pt>
                <c:pt idx="11">
                  <c:v>30</c:v>
                </c:pt>
              </c:numCache>
            </c:numRef>
          </c:val>
          <c:extLst>
            <c:ext xmlns:c16="http://schemas.microsoft.com/office/drawing/2014/chart" uri="{C3380CC4-5D6E-409C-BE32-E72D297353CC}">
              <c16:uniqueId val="{00000003-1365-49C2-9EE4-1E02193754FA}"/>
            </c:ext>
          </c:extLst>
        </c:ser>
        <c:ser>
          <c:idx val="4"/>
          <c:order val="4"/>
          <c:tx>
            <c:strRef>
              <c:f>Sheet1!$F$1</c:f>
              <c:strCache>
                <c:ptCount val="1"/>
                <c:pt idx="0">
                  <c:v>KOREAN</c:v>
                </c:pt>
              </c:strCache>
            </c:strRef>
          </c:tx>
          <c:spPr>
            <a:solidFill>
              <a:schemeClr val="accent5">
                <a:lumMod val="60000"/>
              </a:schemeClr>
            </a:solidFill>
            <a:ln>
              <a:noFill/>
            </a:ln>
            <a:effectLst/>
          </c:spPr>
          <c:invertIfNegative val="0"/>
          <c:cat>
            <c:strRef>
              <c:f>Sheet1!$A$2:$A$40</c:f>
              <c:strCache>
                <c:ptCount val="12"/>
                <c:pt idx="0">
                  <c:v>June 2021</c:v>
                </c:pt>
                <c:pt idx="1">
                  <c:v>July 2021</c:v>
                </c:pt>
                <c:pt idx="2">
                  <c:v>August 2021</c:v>
                </c:pt>
                <c:pt idx="3">
                  <c:v>September 2021</c:v>
                </c:pt>
                <c:pt idx="4">
                  <c:v>October 2021</c:v>
                </c:pt>
                <c:pt idx="5">
                  <c:v>November 2021</c:v>
                </c:pt>
                <c:pt idx="6">
                  <c:v>December 2021</c:v>
                </c:pt>
                <c:pt idx="7">
                  <c:v>January 2022</c:v>
                </c:pt>
                <c:pt idx="8">
                  <c:v>February 2022</c:v>
                </c:pt>
                <c:pt idx="9">
                  <c:v>March 2022</c:v>
                </c:pt>
                <c:pt idx="10">
                  <c:v>April 2022</c:v>
                </c:pt>
                <c:pt idx="11">
                  <c:v>May 2022</c:v>
                </c:pt>
              </c:strCache>
            </c:strRef>
          </c:cat>
          <c:val>
            <c:numRef>
              <c:f>Sheet1!$F$2:$F$40</c:f>
              <c:numCache>
                <c:formatCode>_(* #,##0_);_(* \(#,##0\);_(* "-"??_);_(@_)</c:formatCode>
                <c:ptCount val="13"/>
                <c:pt idx="0">
                  <c:v>161</c:v>
                </c:pt>
                <c:pt idx="1">
                  <c:v>153</c:v>
                </c:pt>
                <c:pt idx="2">
                  <c:v>121</c:v>
                </c:pt>
                <c:pt idx="3">
                  <c:v>97</c:v>
                </c:pt>
                <c:pt idx="4">
                  <c:v>97</c:v>
                </c:pt>
                <c:pt idx="5">
                  <c:v>83</c:v>
                </c:pt>
                <c:pt idx="6">
                  <c:v>91</c:v>
                </c:pt>
                <c:pt idx="7">
                  <c:v>99</c:v>
                </c:pt>
                <c:pt idx="8">
                  <c:v>81</c:v>
                </c:pt>
                <c:pt idx="9">
                  <c:v>142</c:v>
                </c:pt>
                <c:pt idx="10">
                  <c:v>122</c:v>
                </c:pt>
                <c:pt idx="11">
                  <c:v>119</c:v>
                </c:pt>
              </c:numCache>
            </c:numRef>
          </c:val>
          <c:extLst>
            <c:ext xmlns:c16="http://schemas.microsoft.com/office/drawing/2014/chart" uri="{C3380CC4-5D6E-409C-BE32-E72D297353CC}">
              <c16:uniqueId val="{00000004-1365-49C2-9EE4-1E02193754FA}"/>
            </c:ext>
          </c:extLst>
        </c:ser>
        <c:ser>
          <c:idx val="5"/>
          <c:order val="5"/>
          <c:tx>
            <c:strRef>
              <c:f>Sheet1!$G$1</c:f>
              <c:strCache>
                <c:ptCount val="1"/>
                <c:pt idx="0">
                  <c:v>LAOTIAN</c:v>
                </c:pt>
              </c:strCache>
            </c:strRef>
          </c:tx>
          <c:spPr>
            <a:solidFill>
              <a:schemeClr val="accent4">
                <a:lumMod val="60000"/>
              </a:schemeClr>
            </a:solidFill>
            <a:ln>
              <a:noFill/>
            </a:ln>
            <a:effectLst/>
          </c:spPr>
          <c:invertIfNegative val="0"/>
          <c:cat>
            <c:strRef>
              <c:f>Sheet1!$A$2:$A$40</c:f>
              <c:strCache>
                <c:ptCount val="12"/>
                <c:pt idx="0">
                  <c:v>June 2021</c:v>
                </c:pt>
                <c:pt idx="1">
                  <c:v>July 2021</c:v>
                </c:pt>
                <c:pt idx="2">
                  <c:v>August 2021</c:v>
                </c:pt>
                <c:pt idx="3">
                  <c:v>September 2021</c:v>
                </c:pt>
                <c:pt idx="4">
                  <c:v>October 2021</c:v>
                </c:pt>
                <c:pt idx="5">
                  <c:v>November 2021</c:v>
                </c:pt>
                <c:pt idx="6">
                  <c:v>December 2021</c:v>
                </c:pt>
                <c:pt idx="7">
                  <c:v>January 2022</c:v>
                </c:pt>
                <c:pt idx="8">
                  <c:v>February 2022</c:v>
                </c:pt>
                <c:pt idx="9">
                  <c:v>March 2022</c:v>
                </c:pt>
                <c:pt idx="10">
                  <c:v>April 2022</c:v>
                </c:pt>
                <c:pt idx="11">
                  <c:v>May 2022</c:v>
                </c:pt>
              </c:strCache>
            </c:strRef>
          </c:cat>
          <c:val>
            <c:numRef>
              <c:f>Sheet1!$G$2:$G$40</c:f>
              <c:numCache>
                <c:formatCode>_(* #,##0_);_(* \(#,##0\);_(* "-"??_);_(@_)</c:formatCode>
                <c:ptCount val="13"/>
                <c:pt idx="1">
                  <c:v>0</c:v>
                </c:pt>
                <c:pt idx="2">
                  <c:v>12</c:v>
                </c:pt>
                <c:pt idx="3">
                  <c:v>13</c:v>
                </c:pt>
                <c:pt idx="4">
                  <c:v>13</c:v>
                </c:pt>
                <c:pt idx="5">
                  <c:v>12</c:v>
                </c:pt>
                <c:pt idx="6">
                  <c:v>10</c:v>
                </c:pt>
                <c:pt idx="7">
                  <c:v>16</c:v>
                </c:pt>
                <c:pt idx="8">
                  <c:v>6</c:v>
                </c:pt>
                <c:pt idx="9">
                  <c:v>4</c:v>
                </c:pt>
                <c:pt idx="10">
                  <c:v>8</c:v>
                </c:pt>
                <c:pt idx="11">
                  <c:v>5</c:v>
                </c:pt>
              </c:numCache>
            </c:numRef>
          </c:val>
          <c:extLst>
            <c:ext xmlns:c16="http://schemas.microsoft.com/office/drawing/2014/chart" uri="{C3380CC4-5D6E-409C-BE32-E72D297353CC}">
              <c16:uniqueId val="{00000005-1365-49C2-9EE4-1E02193754FA}"/>
            </c:ext>
          </c:extLst>
        </c:ser>
        <c:ser>
          <c:idx val="6"/>
          <c:order val="6"/>
          <c:tx>
            <c:strRef>
              <c:f>Sheet1!$H$1</c:f>
              <c:strCache>
                <c:ptCount val="1"/>
                <c:pt idx="0">
                  <c:v>MANDARIN</c:v>
                </c:pt>
              </c:strCache>
            </c:strRef>
          </c:tx>
          <c:spPr>
            <a:solidFill>
              <a:schemeClr val="accent6">
                <a:lumMod val="80000"/>
                <a:lumOff val="20000"/>
              </a:schemeClr>
            </a:solidFill>
            <a:ln>
              <a:noFill/>
            </a:ln>
            <a:effectLst/>
          </c:spPr>
          <c:invertIfNegative val="0"/>
          <c:cat>
            <c:strRef>
              <c:f>Sheet1!$A$2:$A$40</c:f>
              <c:strCache>
                <c:ptCount val="12"/>
                <c:pt idx="0">
                  <c:v>June 2021</c:v>
                </c:pt>
                <c:pt idx="1">
                  <c:v>July 2021</c:v>
                </c:pt>
                <c:pt idx="2">
                  <c:v>August 2021</c:v>
                </c:pt>
                <c:pt idx="3">
                  <c:v>September 2021</c:v>
                </c:pt>
                <c:pt idx="4">
                  <c:v>October 2021</c:v>
                </c:pt>
                <c:pt idx="5">
                  <c:v>November 2021</c:v>
                </c:pt>
                <c:pt idx="6">
                  <c:v>December 2021</c:v>
                </c:pt>
                <c:pt idx="7">
                  <c:v>January 2022</c:v>
                </c:pt>
                <c:pt idx="8">
                  <c:v>February 2022</c:v>
                </c:pt>
                <c:pt idx="9">
                  <c:v>March 2022</c:v>
                </c:pt>
                <c:pt idx="10">
                  <c:v>April 2022</c:v>
                </c:pt>
                <c:pt idx="11">
                  <c:v>May 2022</c:v>
                </c:pt>
              </c:strCache>
            </c:strRef>
          </c:cat>
          <c:val>
            <c:numRef>
              <c:f>Sheet1!$H$2:$H$40</c:f>
              <c:numCache>
                <c:formatCode>_(* #,##0_);_(* \(#,##0\);_(* "-"??_);_(@_)</c:formatCode>
                <c:ptCount val="13"/>
                <c:pt idx="0">
                  <c:v>257</c:v>
                </c:pt>
                <c:pt idx="1">
                  <c:v>276</c:v>
                </c:pt>
                <c:pt idx="2">
                  <c:v>170</c:v>
                </c:pt>
                <c:pt idx="3">
                  <c:v>195</c:v>
                </c:pt>
                <c:pt idx="4">
                  <c:v>154</c:v>
                </c:pt>
                <c:pt idx="5">
                  <c:v>108</c:v>
                </c:pt>
                <c:pt idx="6">
                  <c:v>182</c:v>
                </c:pt>
                <c:pt idx="7">
                  <c:v>138</c:v>
                </c:pt>
                <c:pt idx="8">
                  <c:v>199</c:v>
                </c:pt>
                <c:pt idx="9">
                  <c:v>207</c:v>
                </c:pt>
                <c:pt idx="10">
                  <c:v>184</c:v>
                </c:pt>
                <c:pt idx="11">
                  <c:v>199</c:v>
                </c:pt>
              </c:numCache>
            </c:numRef>
          </c:val>
          <c:extLst>
            <c:ext xmlns:c16="http://schemas.microsoft.com/office/drawing/2014/chart" uri="{C3380CC4-5D6E-409C-BE32-E72D297353CC}">
              <c16:uniqueId val="{00000006-1365-49C2-9EE4-1E02193754FA}"/>
            </c:ext>
          </c:extLst>
        </c:ser>
        <c:ser>
          <c:idx val="7"/>
          <c:order val="7"/>
          <c:tx>
            <c:strRef>
              <c:f>Sheet1!$I$1</c:f>
              <c:strCache>
                <c:ptCount val="1"/>
                <c:pt idx="0">
                  <c:v>TAGALOG</c:v>
                </c:pt>
              </c:strCache>
            </c:strRef>
          </c:tx>
          <c:spPr>
            <a:solidFill>
              <a:schemeClr val="accent5">
                <a:lumMod val="80000"/>
                <a:lumOff val="20000"/>
              </a:schemeClr>
            </a:solidFill>
            <a:ln>
              <a:noFill/>
            </a:ln>
            <a:effectLst/>
          </c:spPr>
          <c:invertIfNegative val="0"/>
          <c:cat>
            <c:strRef>
              <c:f>Sheet1!$A$2:$A$40</c:f>
              <c:strCache>
                <c:ptCount val="12"/>
                <c:pt idx="0">
                  <c:v>June 2021</c:v>
                </c:pt>
                <c:pt idx="1">
                  <c:v>July 2021</c:v>
                </c:pt>
                <c:pt idx="2">
                  <c:v>August 2021</c:v>
                </c:pt>
                <c:pt idx="3">
                  <c:v>September 2021</c:v>
                </c:pt>
                <c:pt idx="4">
                  <c:v>October 2021</c:v>
                </c:pt>
                <c:pt idx="5">
                  <c:v>November 2021</c:v>
                </c:pt>
                <c:pt idx="6">
                  <c:v>December 2021</c:v>
                </c:pt>
                <c:pt idx="7">
                  <c:v>January 2022</c:v>
                </c:pt>
                <c:pt idx="8">
                  <c:v>February 2022</c:v>
                </c:pt>
                <c:pt idx="9">
                  <c:v>March 2022</c:v>
                </c:pt>
                <c:pt idx="10">
                  <c:v>April 2022</c:v>
                </c:pt>
                <c:pt idx="11">
                  <c:v>May 2022</c:v>
                </c:pt>
              </c:strCache>
            </c:strRef>
          </c:cat>
          <c:val>
            <c:numRef>
              <c:f>Sheet1!$I$2:$I$40</c:f>
              <c:numCache>
                <c:formatCode>_(* #,##0_);_(* \(#,##0\);_(* "-"??_);_(@_)</c:formatCode>
                <c:ptCount val="13"/>
                <c:pt idx="0">
                  <c:v>15</c:v>
                </c:pt>
                <c:pt idx="1">
                  <c:v>11</c:v>
                </c:pt>
                <c:pt idx="2">
                  <c:v>13</c:v>
                </c:pt>
                <c:pt idx="3">
                  <c:v>22</c:v>
                </c:pt>
                <c:pt idx="4">
                  <c:v>10</c:v>
                </c:pt>
                <c:pt idx="5">
                  <c:v>13</c:v>
                </c:pt>
                <c:pt idx="6">
                  <c:v>16</c:v>
                </c:pt>
                <c:pt idx="7">
                  <c:v>25</c:v>
                </c:pt>
                <c:pt idx="8">
                  <c:v>21</c:v>
                </c:pt>
                <c:pt idx="9">
                  <c:v>16</c:v>
                </c:pt>
                <c:pt idx="10">
                  <c:v>22</c:v>
                </c:pt>
                <c:pt idx="11">
                  <c:v>11</c:v>
                </c:pt>
              </c:numCache>
            </c:numRef>
          </c:val>
          <c:extLst>
            <c:ext xmlns:c16="http://schemas.microsoft.com/office/drawing/2014/chart" uri="{C3380CC4-5D6E-409C-BE32-E72D297353CC}">
              <c16:uniqueId val="{00000007-1365-49C2-9EE4-1E02193754FA}"/>
            </c:ext>
          </c:extLst>
        </c:ser>
        <c:ser>
          <c:idx val="8"/>
          <c:order val="8"/>
          <c:tx>
            <c:strRef>
              <c:f>Sheet1!$J$1</c:f>
              <c:strCache>
                <c:ptCount val="1"/>
                <c:pt idx="0">
                  <c:v>VIETNAMESE</c:v>
                </c:pt>
              </c:strCache>
            </c:strRef>
          </c:tx>
          <c:spPr>
            <a:solidFill>
              <a:schemeClr val="accent4">
                <a:lumMod val="80000"/>
                <a:lumOff val="20000"/>
              </a:schemeClr>
            </a:solidFill>
            <a:ln>
              <a:noFill/>
            </a:ln>
            <a:effectLst/>
          </c:spPr>
          <c:invertIfNegative val="0"/>
          <c:cat>
            <c:strRef>
              <c:f>Sheet1!$A$2:$A$40</c:f>
              <c:strCache>
                <c:ptCount val="12"/>
                <c:pt idx="0">
                  <c:v>June 2021</c:v>
                </c:pt>
                <c:pt idx="1">
                  <c:v>July 2021</c:v>
                </c:pt>
                <c:pt idx="2">
                  <c:v>August 2021</c:v>
                </c:pt>
                <c:pt idx="3">
                  <c:v>September 2021</c:v>
                </c:pt>
                <c:pt idx="4">
                  <c:v>October 2021</c:v>
                </c:pt>
                <c:pt idx="5">
                  <c:v>November 2021</c:v>
                </c:pt>
                <c:pt idx="6">
                  <c:v>December 2021</c:v>
                </c:pt>
                <c:pt idx="7">
                  <c:v>January 2022</c:v>
                </c:pt>
                <c:pt idx="8">
                  <c:v>February 2022</c:v>
                </c:pt>
                <c:pt idx="9">
                  <c:v>March 2022</c:v>
                </c:pt>
                <c:pt idx="10">
                  <c:v>April 2022</c:v>
                </c:pt>
                <c:pt idx="11">
                  <c:v>May 2022</c:v>
                </c:pt>
              </c:strCache>
            </c:strRef>
          </c:cat>
          <c:val>
            <c:numRef>
              <c:f>Sheet1!$J$2:$J$40</c:f>
              <c:numCache>
                <c:formatCode>_(* #,##0_);_(* \(#,##0\);_(* "-"??_);_(@_)</c:formatCode>
                <c:ptCount val="13"/>
                <c:pt idx="0">
                  <c:v>200</c:v>
                </c:pt>
                <c:pt idx="1">
                  <c:v>183</c:v>
                </c:pt>
                <c:pt idx="2">
                  <c:v>174</c:v>
                </c:pt>
                <c:pt idx="3">
                  <c:v>161</c:v>
                </c:pt>
                <c:pt idx="4">
                  <c:v>118</c:v>
                </c:pt>
                <c:pt idx="5">
                  <c:v>148</c:v>
                </c:pt>
                <c:pt idx="6">
                  <c:v>153</c:v>
                </c:pt>
                <c:pt idx="7">
                  <c:v>160</c:v>
                </c:pt>
                <c:pt idx="8">
                  <c:v>134</c:v>
                </c:pt>
                <c:pt idx="9">
                  <c:v>231</c:v>
                </c:pt>
                <c:pt idx="10">
                  <c:v>217</c:v>
                </c:pt>
                <c:pt idx="11">
                  <c:v>168</c:v>
                </c:pt>
              </c:numCache>
            </c:numRef>
          </c:val>
          <c:extLst>
            <c:ext xmlns:c16="http://schemas.microsoft.com/office/drawing/2014/chart" uri="{C3380CC4-5D6E-409C-BE32-E72D297353CC}">
              <c16:uniqueId val="{00000008-1365-49C2-9EE4-1E02193754FA}"/>
            </c:ext>
          </c:extLst>
        </c:ser>
        <c:dLbls>
          <c:showLegendKey val="0"/>
          <c:showVal val="0"/>
          <c:showCatName val="0"/>
          <c:showSerName val="0"/>
          <c:showPercent val="0"/>
          <c:showBubbleSize val="0"/>
        </c:dLbls>
        <c:gapWidth val="40"/>
        <c:overlap val="100"/>
        <c:axId val="-71762880"/>
        <c:axId val="-154775392"/>
      </c:barChart>
      <c:catAx>
        <c:axId val="-71762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4775392"/>
        <c:crosses val="autoZero"/>
        <c:auto val="0"/>
        <c:lblAlgn val="ctr"/>
        <c:lblOffset val="100"/>
        <c:noMultiLvlLbl val="0"/>
      </c:catAx>
      <c:valAx>
        <c:axId val="-154775392"/>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176288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4EE502-1DE0-414E-9C15-0B2705663CE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58E557-4278-42DC-B083-F285608D599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F385BA-B95E-4186-86D8-BABFEA880C06}" type="datetimeFigureOut">
              <a:rPr lang="en-US" smtClean="0"/>
              <a:t>9/12/2022</a:t>
            </a:fld>
            <a:endParaRPr lang="en-US" dirty="0"/>
          </a:p>
        </p:txBody>
      </p:sp>
      <p:sp>
        <p:nvSpPr>
          <p:cNvPr id="4" name="Footer Placeholder 3">
            <a:extLst>
              <a:ext uri="{FF2B5EF4-FFF2-40B4-BE49-F238E27FC236}">
                <a16:creationId xmlns:a16="http://schemas.microsoft.com/office/drawing/2014/main" id="{9DF12F17-502E-47C7-B9CF-F63C2E697CE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DD48BE6-41C9-49D5-BF53-07BCB58726B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297703-F35D-44AF-90AE-8C9527F80DFB}" type="slidenum">
              <a:rPr lang="en-US" smtClean="0"/>
              <a:t>‹#›</a:t>
            </a:fld>
            <a:endParaRPr lang="en-US" dirty="0"/>
          </a:p>
        </p:txBody>
      </p:sp>
    </p:spTree>
    <p:extLst>
      <p:ext uri="{BB962C8B-B14F-4D97-AF65-F5344CB8AC3E}">
        <p14:creationId xmlns:p14="http://schemas.microsoft.com/office/powerpoint/2010/main" val="2216042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BE06FA-8DFC-4643-A388-580874438022}" type="datetimeFigureOut">
              <a:rPr lang="en-US" smtClean="0"/>
              <a:t>9/12/2022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90867F-770D-4202-805A-3FE73A5D0288}" type="slidenum">
              <a:rPr lang="en-US" smtClean="0"/>
              <a:t>‹#›</a:t>
            </a:fld>
            <a:endParaRPr lang="en-US" dirty="0"/>
          </a:p>
        </p:txBody>
      </p:sp>
    </p:spTree>
    <p:extLst>
      <p:ext uri="{BB962C8B-B14F-4D97-AF65-F5344CB8AC3E}">
        <p14:creationId xmlns:p14="http://schemas.microsoft.com/office/powerpoint/2010/main" val="1573636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1">
    <p:bg>
      <p:bgPr>
        <a:solidFill>
          <a:srgbClr val="502E9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hasCustomPrompt="1"/>
          </p:nvPr>
        </p:nvSpPr>
        <p:spPr>
          <a:xfrm>
            <a:off x="458724" y="1572595"/>
            <a:ext cx="11274552" cy="3712811"/>
          </a:xfrm>
        </p:spPr>
        <p:txBody>
          <a:bodyPr anchor="ctr" anchorCtr="0">
            <a:spAutoFit/>
          </a:bodyPr>
          <a:lstStyle>
            <a:lvl1pPr algn="ctr">
              <a:lnSpc>
                <a:spcPct val="80000"/>
              </a:lnSpc>
              <a:spcAft>
                <a:spcPts val="2400"/>
              </a:spcAft>
              <a:defRPr sz="6000" b="0" i="0">
                <a:solidFill>
                  <a:schemeClr val="bg1"/>
                </a:solidFill>
              </a:defRPr>
            </a:lvl1pPr>
            <a:lvl2pPr algn="ctr">
              <a:defRPr sz="3600" b="1">
                <a:solidFill>
                  <a:schemeClr val="bg1"/>
                </a:solidFill>
              </a:defRPr>
            </a:lvl2pPr>
            <a:lvl3pPr algn="ctr">
              <a:defRPr sz="3600">
                <a:solidFill>
                  <a:schemeClr val="bg1"/>
                </a:solidFill>
              </a:defRPr>
            </a:lvl3pPr>
            <a:lvl4pPr marL="0" indent="0" algn="ctr">
              <a:buNone/>
              <a:defRPr sz="2400">
                <a:solidFill>
                  <a:schemeClr val="bg1"/>
                </a:solidFill>
              </a:defRPr>
            </a:lvl4pPr>
            <a:lvl5pPr marL="0" indent="0" algn="ctr">
              <a:buNone/>
              <a:defRPr sz="1800" spc="300">
                <a:solidFill>
                  <a:schemeClr val="bg1"/>
                </a:solidFill>
              </a:defRPr>
            </a:lvl5pPr>
          </a:lstStyle>
          <a:p>
            <a:pPr lvl="0"/>
            <a:r>
              <a:rPr lang="en-US" dirty="0"/>
              <a:t>Click to edit </a:t>
            </a:r>
            <a:br>
              <a:rPr lang="en-US" dirty="0"/>
            </a:br>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21" name="Group 20">
            <a:extLst>
              <a:ext uri="{FF2B5EF4-FFF2-40B4-BE49-F238E27FC236}">
                <a16:creationId xmlns:a16="http://schemas.microsoft.com/office/drawing/2014/main" id="{DF596CAF-F233-4A87-AD06-EDCF9FFEF706}"/>
              </a:ext>
            </a:extLst>
          </p:cNvPr>
          <p:cNvGrpSpPr>
            <a:grpSpLocks noChangeAspect="1"/>
          </p:cNvGrpSpPr>
          <p:nvPr/>
        </p:nvGrpSpPr>
        <p:grpSpPr>
          <a:xfrm>
            <a:off x="4292665" y="457200"/>
            <a:ext cx="3606670" cy="457200"/>
            <a:chOff x="2931072" y="-829430"/>
            <a:chExt cx="6003607" cy="761048"/>
          </a:xfrm>
          <a:solidFill>
            <a:schemeClr val="bg1"/>
          </a:solidFill>
        </p:grpSpPr>
        <p:sp>
          <p:nvSpPr>
            <p:cNvPr id="22" name="Freeform: Shape 21">
              <a:extLst>
                <a:ext uri="{FF2B5EF4-FFF2-40B4-BE49-F238E27FC236}">
                  <a16:creationId xmlns:a16="http://schemas.microsoft.com/office/drawing/2014/main" id="{4D7DDA8F-287C-4ADD-91C1-23D1E2F28F3F}"/>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grpFill/>
            <a:ln w="9525" cap="flat">
              <a:noFill/>
              <a:prstDash val="solid"/>
              <a:miter/>
            </a:ln>
          </p:spPr>
          <p:txBody>
            <a:bodyPr rtlCol="0" anchor="ctr"/>
            <a:lstStyle/>
            <a:p>
              <a:endParaRPr lang="en-US" dirty="0"/>
            </a:p>
          </p:txBody>
        </p:sp>
        <p:sp>
          <p:nvSpPr>
            <p:cNvPr id="23" name="Freeform: Shape 22">
              <a:extLst>
                <a:ext uri="{FF2B5EF4-FFF2-40B4-BE49-F238E27FC236}">
                  <a16:creationId xmlns:a16="http://schemas.microsoft.com/office/drawing/2014/main" id="{F1881521-6FAA-417A-96C1-310012211E9E}"/>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grpFill/>
            <a:ln w="9525" cap="flat">
              <a:noFill/>
              <a:prstDash val="solid"/>
              <a:miter/>
            </a:ln>
          </p:spPr>
          <p:txBody>
            <a:bodyPr rtlCol="0" anchor="ctr"/>
            <a:lstStyle/>
            <a:p>
              <a:endParaRPr lang="en-US" dirty="0"/>
            </a:p>
          </p:txBody>
        </p:sp>
        <p:sp>
          <p:nvSpPr>
            <p:cNvPr id="24" name="Freeform: Shape 23">
              <a:extLst>
                <a:ext uri="{FF2B5EF4-FFF2-40B4-BE49-F238E27FC236}">
                  <a16:creationId xmlns:a16="http://schemas.microsoft.com/office/drawing/2014/main" id="{033FF76F-2113-4A71-BA99-9E2FEA5E455F}"/>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grpFill/>
            <a:ln w="9525" cap="flat">
              <a:noFill/>
              <a:prstDash val="solid"/>
              <a:miter/>
            </a:ln>
          </p:spPr>
          <p:txBody>
            <a:bodyPr rtlCol="0" anchor="ctr"/>
            <a:lstStyle/>
            <a:p>
              <a:endParaRPr lang="en-US" dirty="0"/>
            </a:p>
          </p:txBody>
        </p:sp>
        <p:sp>
          <p:nvSpPr>
            <p:cNvPr id="25" name="Freeform: Shape 24">
              <a:extLst>
                <a:ext uri="{FF2B5EF4-FFF2-40B4-BE49-F238E27FC236}">
                  <a16:creationId xmlns:a16="http://schemas.microsoft.com/office/drawing/2014/main" id="{246ED1D8-AC8B-4877-99C3-890B4124BB6A}"/>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grpFill/>
            <a:ln w="9525" cap="flat">
              <a:noFill/>
              <a:prstDash val="solid"/>
              <a:miter/>
            </a:ln>
          </p:spPr>
          <p:txBody>
            <a:bodyPr rtlCol="0" anchor="ctr"/>
            <a:lstStyle/>
            <a:p>
              <a:endParaRPr lang="en-US" dirty="0"/>
            </a:p>
          </p:txBody>
        </p:sp>
        <p:sp>
          <p:nvSpPr>
            <p:cNvPr id="26" name="Freeform: Shape 25">
              <a:extLst>
                <a:ext uri="{FF2B5EF4-FFF2-40B4-BE49-F238E27FC236}">
                  <a16:creationId xmlns:a16="http://schemas.microsoft.com/office/drawing/2014/main" id="{A1C5DC76-87D4-4DDB-B894-9F330CD81E2E}"/>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grpFill/>
            <a:ln w="9525" cap="flat">
              <a:noFill/>
              <a:prstDash val="solid"/>
              <a:miter/>
            </a:ln>
          </p:spPr>
          <p:txBody>
            <a:bodyPr rtlCol="0" anchor="ctr"/>
            <a:lstStyle/>
            <a:p>
              <a:endParaRPr lang="en-US" dirty="0"/>
            </a:p>
          </p:txBody>
        </p:sp>
        <p:sp>
          <p:nvSpPr>
            <p:cNvPr id="27" name="Freeform: Shape 26">
              <a:extLst>
                <a:ext uri="{FF2B5EF4-FFF2-40B4-BE49-F238E27FC236}">
                  <a16:creationId xmlns:a16="http://schemas.microsoft.com/office/drawing/2014/main" id="{7609E53C-48F1-4679-A483-25C5D426CFFD}"/>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grp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3876E3ED-44E7-4E3B-9531-05B0F1E29805}"/>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grp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81A85B1B-79FB-497E-8427-70F2E992FD17}"/>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grp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77C25B42-BCBC-45D3-A573-D79CF6E0DE71}"/>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00164361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37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1 Lin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8" name="Title 7">
            <a:extLst>
              <a:ext uri="{FF2B5EF4-FFF2-40B4-BE49-F238E27FC236}">
                <a16:creationId xmlns:a16="http://schemas.microsoft.com/office/drawing/2014/main" id="{9ACCD25C-DA1B-45C9-A660-92C9487665DE}"/>
              </a:ext>
            </a:extLst>
          </p:cNvPr>
          <p:cNvSpPr>
            <a:spLocks noGrp="1"/>
          </p:cNvSpPr>
          <p:nvPr>
            <p:ph type="title"/>
          </p:nvPr>
        </p:nvSpPr>
        <p:spPr>
          <a:xfrm>
            <a:off x="457200" y="444889"/>
            <a:ext cx="11277600" cy="615553"/>
          </a:xfrm>
        </p:spPr>
        <p:txBody>
          <a:bodyPr anchor="ctr" anchorCtr="0"/>
          <a:lstStyle>
            <a:lvl1pPr>
              <a:defRPr sz="4000" i="0"/>
            </a:lvl1pPr>
          </a:lstStyle>
          <a:p>
            <a:r>
              <a:rPr lang="en-US"/>
              <a:t>Click to edit Master title style</a:t>
            </a:r>
          </a:p>
        </p:txBody>
      </p:sp>
    </p:spTree>
    <p:extLst>
      <p:ext uri="{BB962C8B-B14F-4D97-AF65-F5344CB8AC3E}">
        <p14:creationId xmlns:p14="http://schemas.microsoft.com/office/powerpoint/2010/main" val="4159938298"/>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2 Lin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p:txBody>
          <a:bodyPr/>
          <a:lstStyle>
            <a:lvl1pPr>
              <a:defRPr i="0"/>
            </a:lvl1pPr>
          </a:lstStyle>
          <a:p>
            <a:r>
              <a:rPr lang="en-US"/>
              <a:t>Click to edit </a:t>
            </a:r>
            <a:br>
              <a:rPr lang="en-US"/>
            </a:br>
            <a:r>
              <a:rPr lang="en-US"/>
              <a:t>Master title style</a:t>
            </a:r>
          </a:p>
        </p:txBody>
      </p:sp>
    </p:spTree>
    <p:extLst>
      <p:ext uri="{BB962C8B-B14F-4D97-AF65-F5344CB8AC3E}">
        <p14:creationId xmlns:p14="http://schemas.microsoft.com/office/powerpoint/2010/main" val="3627430991"/>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1 Line Sub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p:nvPr>
        </p:nvSpPr>
        <p:spPr>
          <a:xfrm>
            <a:off x="458724" y="1076267"/>
            <a:ext cx="11274552" cy="1595309"/>
          </a:xfrm>
        </p:spPr>
        <p:txBody>
          <a:bodyPr>
            <a:spAutoFit/>
          </a:bodyPr>
          <a:lstStyle>
            <a:lvl1pPr algn="l">
              <a:defRPr/>
            </a:lvl1pPr>
            <a:lvl2pPr algn="l">
              <a:defRPr sz="2400"/>
            </a:lvl2pPr>
            <a:lvl3pPr algn="l">
              <a:defRPr sz="1800">
                <a:solidFill>
                  <a:schemeClr val="tx1"/>
                </a:solidFill>
              </a:defRPr>
            </a:lvl3pPr>
            <a:lvl4pPr marL="0" indent="0" algn="l">
              <a:buNone/>
              <a:defRPr sz="1600"/>
            </a:lvl4pPr>
            <a:lvl5pPr marL="0" indent="0" algn="l">
              <a:buNone/>
              <a:defRPr sz="1400">
                <a:solidFill>
                  <a:schemeClr val="bg1">
                    <a:lumMod val="6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B804D29F-FD13-465F-8951-315C9780E48D}"/>
              </a:ext>
            </a:extLst>
          </p:cNvPr>
          <p:cNvSpPr>
            <a:spLocks noGrp="1"/>
          </p:cNvSpPr>
          <p:nvPr>
            <p:ph type="title"/>
          </p:nvPr>
        </p:nvSpPr>
        <p:spPr>
          <a:xfrm>
            <a:off x="457200" y="444889"/>
            <a:ext cx="11277600" cy="615553"/>
          </a:xfrm>
        </p:spPr>
        <p:txBody>
          <a:bodyPr anchor="ctr" anchorCtr="0"/>
          <a:lstStyle>
            <a:lvl1pPr>
              <a:defRPr sz="4000" i="0"/>
            </a:lvl1pPr>
          </a:lstStyle>
          <a:p>
            <a:r>
              <a:rPr lang="en-US"/>
              <a:t>Click to edit Master title style</a:t>
            </a:r>
          </a:p>
        </p:txBody>
      </p:sp>
    </p:spTree>
    <p:extLst>
      <p:ext uri="{BB962C8B-B14F-4D97-AF65-F5344CB8AC3E}">
        <p14:creationId xmlns:p14="http://schemas.microsoft.com/office/powerpoint/2010/main" val="1589412324"/>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2 Line Subhead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44AD4B79-9454-49D2-AC52-CF193552D088}"/>
              </a:ext>
            </a:extLst>
          </p:cNvPr>
          <p:cNvSpPr>
            <a:spLocks noGrp="1"/>
          </p:cNvSpPr>
          <p:nvPr>
            <p:ph type="title" hasCustomPrompt="1"/>
          </p:nvPr>
        </p:nvSpPr>
        <p:spPr/>
        <p:txBody>
          <a:bodyPr/>
          <a:lstStyle>
            <a:lvl1pPr>
              <a:defRPr/>
            </a:lvl1pPr>
          </a:lstStyle>
          <a:p>
            <a:r>
              <a:rPr lang="en-US"/>
              <a:t>Click to edit </a:t>
            </a:r>
            <a:br>
              <a:rPr lang="en-US"/>
            </a:br>
            <a:r>
              <a:rPr lang="en-US"/>
              <a:t>Master title style</a:t>
            </a:r>
          </a:p>
        </p:txBody>
      </p:sp>
      <p:sp>
        <p:nvSpPr>
          <p:cNvPr id="10" name="Content Placeholder 2">
            <a:extLst>
              <a:ext uri="{FF2B5EF4-FFF2-40B4-BE49-F238E27FC236}">
                <a16:creationId xmlns:a16="http://schemas.microsoft.com/office/drawing/2014/main" id="{03CB1A69-F507-4261-80B8-4607BB5DAA8F}"/>
              </a:ext>
            </a:extLst>
          </p:cNvPr>
          <p:cNvSpPr>
            <a:spLocks noGrp="1"/>
          </p:cNvSpPr>
          <p:nvPr>
            <p:ph idx="14"/>
          </p:nvPr>
        </p:nvSpPr>
        <p:spPr>
          <a:xfrm>
            <a:off x="458724" y="1737406"/>
            <a:ext cx="11274552" cy="1595309"/>
          </a:xfrm>
        </p:spPr>
        <p:txBody>
          <a:bodyPr>
            <a:spAutoFit/>
          </a:bodyPr>
          <a:lstStyle>
            <a:lvl1pPr algn="l">
              <a:defRPr/>
            </a:lvl1pPr>
            <a:lvl2pPr algn="l">
              <a:defRPr sz="2400"/>
            </a:lvl2pPr>
            <a:lvl3pPr algn="l">
              <a:defRPr sz="1800">
                <a:solidFill>
                  <a:schemeClr val="tx1"/>
                </a:solidFill>
              </a:defRPr>
            </a:lvl3pPr>
            <a:lvl4pPr marL="0" indent="0" algn="l">
              <a:buNone/>
              <a:defRPr sz="1600"/>
            </a:lvl4pPr>
            <a:lvl5pPr marL="0" indent="0" algn="l">
              <a:buNone/>
              <a:defRPr sz="1400">
                <a:solidFill>
                  <a:schemeClr val="bg1">
                    <a:lumMod val="6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159433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2 Line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p:nvPr>
        </p:nvSpPr>
        <p:spPr/>
        <p:txBody>
          <a:bodyPr l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265C6EEE-2D74-49E2-9EFE-D6C04C314EF8}"/>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Tree>
    <p:extLst>
      <p:ext uri="{BB962C8B-B14F-4D97-AF65-F5344CB8AC3E}">
        <p14:creationId xmlns:p14="http://schemas.microsoft.com/office/powerpoint/2010/main" val="1109692981"/>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2 Line Chart Title 1">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6" name="Text Placeholder 2">
            <a:extLst>
              <a:ext uri="{FF2B5EF4-FFF2-40B4-BE49-F238E27FC236}">
                <a16:creationId xmlns:a16="http://schemas.microsoft.com/office/drawing/2014/main" id="{E1025CB0-1BD3-4800-A9D9-53A31E01899E}"/>
              </a:ext>
            </a:extLst>
          </p:cNvPr>
          <p:cNvSpPr>
            <a:spLocks noGrp="1"/>
          </p:cNvSpPr>
          <p:nvPr>
            <p:ph idx="12" hasCustomPrompt="1"/>
          </p:nvPr>
        </p:nvSpPr>
        <p:spPr>
          <a:xfrm>
            <a:off x="457203" y="2008803"/>
            <a:ext cx="11277592" cy="193899"/>
          </a:xfrm>
          <a:prstGeom prst="rect">
            <a:avLst/>
          </a:prstGeom>
        </p:spPr>
        <p:txBody>
          <a:bodyPr vert="horz" wrap="square" lIns="0" tIns="0" rIns="0" bIns="0" rtlCol="0">
            <a:spAutoFit/>
          </a:bodyPr>
          <a:lstStyle>
            <a:lvl1pPr algn="ctr">
              <a:defRPr/>
            </a:lvl1pPr>
            <a:lvl2pPr algn="l">
              <a:defRPr/>
            </a:lvl2pPr>
            <a:lvl3pPr algn="ctr">
              <a:defRPr/>
            </a:lvl3pPr>
            <a:lvl5pPr marL="475476">
              <a:buClr>
                <a:schemeClr val="bg1">
                  <a:lumMod val="65000"/>
                </a:schemeClr>
              </a:buClr>
              <a:defRPr/>
            </a:lvl5pPr>
          </a:lstStyle>
          <a:p>
            <a:pPr lvl="1"/>
            <a:r>
              <a:rPr lang="en-US"/>
              <a:t>Click to edit Template text styles</a:t>
            </a:r>
          </a:p>
        </p:txBody>
      </p:sp>
    </p:spTree>
    <p:extLst>
      <p:ext uri="{BB962C8B-B14F-4D97-AF65-F5344CB8AC3E}">
        <p14:creationId xmlns:p14="http://schemas.microsoft.com/office/powerpoint/2010/main" val="2106079719"/>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2 Line Chart Title 2">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5" name="Text Placeholder 2">
            <a:extLst>
              <a:ext uri="{FF2B5EF4-FFF2-40B4-BE49-F238E27FC236}">
                <a16:creationId xmlns:a16="http://schemas.microsoft.com/office/drawing/2014/main" id="{5CD18B82-ACDC-4A34-9717-7D698C372263}"/>
              </a:ext>
            </a:extLst>
          </p:cNvPr>
          <p:cNvSpPr>
            <a:spLocks noGrp="1"/>
          </p:cNvSpPr>
          <p:nvPr>
            <p:ph idx="1"/>
          </p:nvPr>
        </p:nvSpPr>
        <p:spPr>
          <a:xfrm>
            <a:off x="457200" y="2559430"/>
            <a:ext cx="11277594" cy="3720492"/>
          </a:xfrm>
          <a:prstGeom prst="rect">
            <a:avLst/>
          </a:prstGeom>
        </p:spPr>
        <p:txBody>
          <a:bodyPr vert="horz" lIns="0" tIns="0" rIns="0" bIns="0" rtlCol="0" anchor="ctr" anchorCtr="0">
            <a:noAutofit/>
          </a:bodyPr>
          <a:lstStyle>
            <a:lvl1pPr algn="ctr">
              <a:defRPr b="0">
                <a:solidFill>
                  <a:schemeClr val="tx1"/>
                </a:solidFill>
              </a:defRPr>
            </a:lvl1pPr>
            <a:lvl5pPr marL="475476">
              <a:buClr>
                <a:schemeClr val="bg1">
                  <a:lumMod val="65000"/>
                </a:schemeClr>
              </a:buClr>
              <a:defRPr/>
            </a:lvl5pPr>
          </a:lstStyle>
          <a:p>
            <a:pPr lvl="0"/>
            <a:r>
              <a:rPr lang="en-US"/>
              <a:t>Click to edit Master text styles</a:t>
            </a:r>
          </a:p>
        </p:txBody>
      </p:sp>
      <p:sp>
        <p:nvSpPr>
          <p:cNvPr id="6" name="Text Placeholder 2">
            <a:extLst>
              <a:ext uri="{FF2B5EF4-FFF2-40B4-BE49-F238E27FC236}">
                <a16:creationId xmlns:a16="http://schemas.microsoft.com/office/drawing/2014/main" id="{E1025CB0-1BD3-4800-A9D9-53A31E01899E}"/>
              </a:ext>
            </a:extLst>
          </p:cNvPr>
          <p:cNvSpPr>
            <a:spLocks noGrp="1"/>
          </p:cNvSpPr>
          <p:nvPr>
            <p:ph idx="12" hasCustomPrompt="1"/>
          </p:nvPr>
        </p:nvSpPr>
        <p:spPr>
          <a:xfrm>
            <a:off x="457203" y="2008803"/>
            <a:ext cx="11277592" cy="193899"/>
          </a:xfrm>
          <a:prstGeom prst="rect">
            <a:avLst/>
          </a:prstGeom>
        </p:spPr>
        <p:txBody>
          <a:bodyPr vert="horz" wrap="square" lIns="0" tIns="0" rIns="0" bIns="0" rtlCol="0">
            <a:spAutoFit/>
          </a:bodyPr>
          <a:lstStyle>
            <a:lvl1pPr algn="ctr">
              <a:defRPr/>
            </a:lvl1pPr>
            <a:lvl2pPr algn="l">
              <a:defRPr/>
            </a:lvl2pPr>
            <a:lvl3pPr algn="ctr">
              <a:defRPr/>
            </a:lvl3pPr>
            <a:lvl5pPr marL="475476">
              <a:buClr>
                <a:schemeClr val="bg1">
                  <a:lumMod val="65000"/>
                </a:schemeClr>
              </a:buClr>
              <a:defRPr/>
            </a:lvl5pPr>
          </a:lstStyle>
          <a:p>
            <a:pPr lvl="1"/>
            <a:r>
              <a:rPr lang="en-US"/>
              <a:t>Click to edit Template text styles</a:t>
            </a:r>
          </a:p>
        </p:txBody>
      </p:sp>
    </p:spTree>
    <p:extLst>
      <p:ext uri="{BB962C8B-B14F-4D97-AF65-F5344CB8AC3E}">
        <p14:creationId xmlns:p14="http://schemas.microsoft.com/office/powerpoint/2010/main" val="2039001181"/>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2 Line Content Lef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7" name="Text Placeholder 2">
            <a:extLst>
              <a:ext uri="{FF2B5EF4-FFF2-40B4-BE49-F238E27FC236}">
                <a16:creationId xmlns:a16="http://schemas.microsoft.com/office/drawing/2014/main" id="{6565065E-851A-48FF-92F0-3C413BB209E7}"/>
              </a:ext>
            </a:extLst>
          </p:cNvPr>
          <p:cNvSpPr>
            <a:spLocks noGrp="1"/>
          </p:cNvSpPr>
          <p:nvPr>
            <p:ph idx="1" hasCustomPrompt="1"/>
          </p:nvPr>
        </p:nvSpPr>
        <p:spPr>
          <a:xfrm>
            <a:off x="457200" y="1409442"/>
            <a:ext cx="5486400" cy="4039119"/>
          </a:xfrm>
          <a:prstGeom prst="rect">
            <a:avLst/>
          </a:prstGeom>
        </p:spPr>
        <p:txBody>
          <a:bodyPr vert="horz" lIns="0" tIns="45720" rIns="0" bIns="45720" rtlCol="0" anchor="ctr" anchorCtr="0">
            <a:spAutoFit/>
          </a:bodyPr>
          <a:lstStyle>
            <a:lvl1pPr algn="l">
              <a:lnSpc>
                <a:spcPct val="85000"/>
              </a:lnSpc>
              <a:spcAft>
                <a:spcPts val="800"/>
              </a:spcAft>
              <a:defRPr sz="3333" b="0" i="0" spc="-107" baseline="0">
                <a:solidFill>
                  <a:schemeClr val="bg2"/>
                </a:solidFill>
              </a:defRPr>
            </a:lvl1pPr>
            <a:lvl2pPr algn="l">
              <a:lnSpc>
                <a:spcPct val="85000"/>
              </a:lnSpc>
              <a:spcAft>
                <a:spcPts val="800"/>
              </a:spcAft>
              <a:defRPr sz="4267" b="0" i="0" spc="-133" baseline="0">
                <a:solidFill>
                  <a:schemeClr val="bg2"/>
                </a:solidFill>
              </a:defRPr>
            </a:lvl2pPr>
            <a:lvl3pPr algn="l">
              <a:lnSpc>
                <a:spcPct val="85000"/>
              </a:lnSpc>
              <a:spcAft>
                <a:spcPts val="800"/>
              </a:spcAft>
              <a:defRPr sz="3600" b="0" i="0" spc="-200">
                <a:solidFill>
                  <a:schemeClr val="bg2"/>
                </a:solidFill>
              </a:defRPr>
            </a:lvl3pPr>
            <a:lvl4pPr marL="0" indent="0" algn="l">
              <a:buNone/>
              <a:defRPr sz="1867">
                <a:solidFill>
                  <a:schemeClr val="tx1"/>
                </a:solidFill>
              </a:defRPr>
            </a:lvl4pPr>
            <a:lvl5pPr marL="109728" indent="-109728" algn="l">
              <a:buClr>
                <a:schemeClr val="tx2"/>
              </a:buClr>
              <a:buFont typeface="Arial" panose="020B0604020202020204" pitchFamily="34" charset="0"/>
              <a:buChar char="•"/>
              <a:defRPr>
                <a:solidFill>
                  <a:schemeClr val="tx1"/>
                </a:solidFill>
              </a:defRPr>
            </a:lvl5pPr>
          </a:lstStyle>
          <a:p>
            <a:pPr lvl="0"/>
            <a:r>
              <a:rPr lang="en-US" dirty="0"/>
              <a:t>Click to Edit </a:t>
            </a:r>
            <a:br>
              <a:rPr lang="en-US" dirty="0"/>
            </a:br>
            <a:r>
              <a:rPr lang="en-US" dirty="0"/>
              <a:t>Template Title Style</a:t>
            </a:r>
          </a:p>
          <a:p>
            <a:pPr lvl="1"/>
            <a:r>
              <a:rPr lang="en-US" dirty="0"/>
              <a:t>Second </a:t>
            </a:r>
            <a:br>
              <a:rPr lang="en-US" dirty="0"/>
            </a:br>
            <a:r>
              <a:rPr lang="en-US" dirty="0"/>
              <a:t>Level</a:t>
            </a:r>
          </a:p>
          <a:p>
            <a:pPr lvl="2"/>
            <a:r>
              <a:rPr lang="en-US" dirty="0"/>
              <a:t>Third </a:t>
            </a:r>
            <a:br>
              <a:rPr lang="en-US" dirty="0"/>
            </a:br>
            <a:r>
              <a:rPr lang="en-US" dirty="0"/>
              <a:t>Level</a:t>
            </a:r>
          </a:p>
          <a:p>
            <a:pPr lvl="3"/>
            <a:r>
              <a:rPr lang="en-US" dirty="0"/>
              <a:t>Fourth level</a:t>
            </a:r>
          </a:p>
          <a:p>
            <a:pPr lvl="4"/>
            <a:r>
              <a:rPr lang="en-US" dirty="0"/>
              <a:t>Fifth level</a:t>
            </a:r>
          </a:p>
        </p:txBody>
      </p:sp>
    </p:spTree>
    <p:extLst>
      <p:ext uri="{BB962C8B-B14F-4D97-AF65-F5344CB8AC3E}">
        <p14:creationId xmlns:p14="http://schemas.microsoft.com/office/powerpoint/2010/main" val="110287705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457200" y="457202"/>
            <a:ext cx="4572000" cy="5943598"/>
          </a:xfrm>
          <a:prstGeom prst="rect">
            <a:avLst/>
          </a:prstGeom>
        </p:spPr>
        <p:txBody>
          <a:bodyPr vert="horz" lIns="0" tIns="45720" rIns="0" bIns="45720" rtlCol="0" anchor="ctr" anchorCtr="0">
            <a:noAutofit/>
          </a:bodyPr>
          <a:lstStyle>
            <a:lvl1pPr algn="l">
              <a:lnSpc>
                <a:spcPct val="85000"/>
              </a:lnSpc>
              <a:spcAft>
                <a:spcPts val="800"/>
              </a:spcAft>
              <a:defRPr sz="44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905025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grpSp>
        <p:nvGrpSpPr>
          <p:cNvPr id="7" name="Group 6">
            <a:extLst>
              <a:ext uri="{FF2B5EF4-FFF2-40B4-BE49-F238E27FC236}">
                <a16:creationId xmlns:a16="http://schemas.microsoft.com/office/drawing/2014/main" id="{EF094B4D-3008-4855-8B57-135BA3528DFE}"/>
              </a:ext>
            </a:extLst>
          </p:cNvPr>
          <p:cNvGrpSpPr>
            <a:grpSpLocks noChangeAspect="1"/>
          </p:cNvGrpSpPr>
          <p:nvPr/>
        </p:nvGrpSpPr>
        <p:grpSpPr>
          <a:xfrm>
            <a:off x="3896348" y="6494246"/>
            <a:ext cx="1066177" cy="135154"/>
            <a:chOff x="2931072" y="-829430"/>
            <a:chExt cx="6003607" cy="761048"/>
          </a:xfrm>
        </p:grpSpPr>
        <p:sp>
          <p:nvSpPr>
            <p:cNvPr id="8" name="Freeform: Shape 7">
              <a:extLst>
                <a:ext uri="{FF2B5EF4-FFF2-40B4-BE49-F238E27FC236}">
                  <a16:creationId xmlns:a16="http://schemas.microsoft.com/office/drawing/2014/main" id="{A14CF801-689B-4469-B6ED-4D6BFBB2E292}"/>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00B63F58-8C3F-4B44-B0B7-F6002F92A13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4220D36E-6462-4F5E-89E1-0D34C06509D9}"/>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23B55852-84C1-40A1-83E6-0059A832E047}"/>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D48AD716-F6D3-4707-81D9-29A03D699BF3}"/>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0029FE5F-0978-434C-A78F-96F6FE1643D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F2A0BD45-6573-4422-B47A-62D25E66EC39}"/>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CBC2C676-A0C2-4F24-BA97-6C41A4975CC1}"/>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1B3EBBBB-A89C-4670-B63B-6D35921BC110}"/>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
        <p:nvSpPr>
          <p:cNvPr id="17" name="Slide Number Placeholder 5">
            <a:extLst>
              <a:ext uri="{FF2B5EF4-FFF2-40B4-BE49-F238E27FC236}">
                <a16:creationId xmlns:a16="http://schemas.microsoft.com/office/drawing/2014/main" id="{6A1FDFBB-DB60-4E60-8358-E92BEBA8546A}"/>
              </a:ext>
            </a:extLst>
          </p:cNvPr>
          <p:cNvSpPr txBox="1">
            <a:spLocks/>
          </p:cNvSpPr>
          <p:nvPr/>
        </p:nvSpPr>
        <p:spPr>
          <a:xfrm>
            <a:off x="764126" y="6485443"/>
            <a:ext cx="3053926"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8" name="Rectangle 17">
            <a:extLst>
              <a:ext uri="{FF2B5EF4-FFF2-40B4-BE49-F238E27FC236}">
                <a16:creationId xmlns:a16="http://schemas.microsoft.com/office/drawing/2014/main" id="{915E6837-D10F-473B-AC4F-3D7E824A3357}"/>
              </a:ext>
            </a:extLst>
          </p:cNvPr>
          <p:cNvSpPr/>
          <p:nvPr/>
        </p:nvSpPr>
        <p:spPr>
          <a:xfrm>
            <a:off x="5191125" y="0"/>
            <a:ext cx="7000875"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19" name="Rectangle 18">
            <a:extLst>
              <a:ext uri="{FF2B5EF4-FFF2-40B4-BE49-F238E27FC236}">
                <a16:creationId xmlns:a16="http://schemas.microsoft.com/office/drawing/2014/main" id="{0849EEF3-D014-4609-ABE1-D13B83B7DE47}"/>
              </a:ext>
            </a:extLst>
          </p:cNvPr>
          <p:cNvSpPr/>
          <p:nvPr/>
        </p:nvSpPr>
        <p:spPr>
          <a:xfrm>
            <a:off x="5421745" y="3007445"/>
            <a:ext cx="6541655" cy="36219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20" name="Rectangle 19">
            <a:extLst>
              <a:ext uri="{FF2B5EF4-FFF2-40B4-BE49-F238E27FC236}">
                <a16:creationId xmlns:a16="http://schemas.microsoft.com/office/drawing/2014/main" id="{DBDEAE43-E17D-4B18-BBE7-4508577C59A8}"/>
              </a:ext>
            </a:extLst>
          </p:cNvPr>
          <p:cNvSpPr/>
          <p:nvPr/>
        </p:nvSpPr>
        <p:spPr>
          <a:xfrm>
            <a:off x="5421745" y="228600"/>
            <a:ext cx="6541655" cy="25605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Tree>
    <p:extLst>
      <p:ext uri="{BB962C8B-B14F-4D97-AF65-F5344CB8AC3E}">
        <p14:creationId xmlns:p14="http://schemas.microsoft.com/office/powerpoint/2010/main" val="891015895"/>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Cover Slide 2">
    <p:bg>
      <p:bgPr>
        <a:solidFill>
          <a:srgbClr val="502E91"/>
        </a:solidFill>
        <a:effectLst/>
      </p:bgPr>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544CF600-8977-4B99-922B-A470C2CE113D}"/>
              </a:ext>
            </a:extLst>
          </p:cNvPr>
          <p:cNvSpPr>
            <a:spLocks noGrp="1"/>
          </p:cNvSpPr>
          <p:nvPr>
            <p:ph idx="37" hasCustomPrompt="1"/>
          </p:nvPr>
        </p:nvSpPr>
        <p:spPr>
          <a:xfrm>
            <a:off x="463295" y="1856229"/>
            <a:ext cx="5975605" cy="3145541"/>
          </a:xfrm>
          <a:prstGeom prst="rect">
            <a:avLst/>
          </a:prstGeom>
        </p:spPr>
        <p:txBody>
          <a:bodyPr vert="horz" wrap="square" lIns="0" tIns="0" rIns="0" bIns="0" rtlCol="0" anchor="ctr" anchorCtr="0">
            <a:spAutoFit/>
          </a:bodyPr>
          <a:lstStyle>
            <a:lvl1pPr algn="ctr">
              <a:lnSpc>
                <a:spcPct val="85000"/>
              </a:lnSpc>
              <a:spcAft>
                <a:spcPts val="800"/>
              </a:spcAft>
              <a:defRPr sz="3333" b="0" i="0" spc="-107" baseline="0">
                <a:solidFill>
                  <a:schemeClr val="tx1"/>
                </a:solidFill>
              </a:defRPr>
            </a:lvl1pPr>
            <a:lvl2pPr algn="ctr">
              <a:lnSpc>
                <a:spcPct val="85000"/>
              </a:lnSpc>
              <a:spcAft>
                <a:spcPts val="800"/>
              </a:spcAft>
              <a:defRPr sz="4267" b="0" i="0" spc="-133" baseline="0">
                <a:solidFill>
                  <a:schemeClr val="tx1"/>
                </a:solidFill>
              </a:defRPr>
            </a:lvl2pPr>
            <a:lvl3pPr algn="ctr">
              <a:lnSpc>
                <a:spcPct val="85000"/>
              </a:lnSpc>
              <a:spcAft>
                <a:spcPts val="800"/>
              </a:spcAft>
              <a:defRPr sz="3600" b="0" i="0" spc="-200">
                <a:solidFill>
                  <a:schemeClr val="tx1"/>
                </a:solidFill>
              </a:defRPr>
            </a:lvl3pPr>
            <a:lvl4pPr marL="0" indent="0" algn="ctr">
              <a:buNone/>
              <a:defRPr sz="2667" spc="-107" baseline="0">
                <a:solidFill>
                  <a:schemeClr val="tx1"/>
                </a:solidFill>
              </a:defRPr>
            </a:lvl4pPr>
            <a:lvl5pPr marL="3048" indent="0" algn="ctr">
              <a:buClr>
                <a:schemeClr val="tx2"/>
              </a:buClr>
              <a:buFontTx/>
              <a:buNone/>
              <a:defRPr sz="1867" spc="300" baseline="0">
                <a:solidFill>
                  <a:schemeClr val="tx1"/>
                </a:solidFill>
              </a:defRPr>
            </a:lvl5pPr>
          </a:lstStyle>
          <a:p>
            <a:pPr lvl="0"/>
            <a:r>
              <a:rPr lang="en-US" dirty="0"/>
              <a:t>Click to Edit </a:t>
            </a:r>
            <a:br>
              <a:rPr lang="en-US" dirty="0"/>
            </a:br>
            <a:r>
              <a:rPr lang="en-US" dirty="0"/>
              <a:t>Master Title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19">
            <a:extLst>
              <a:ext uri="{FF2B5EF4-FFF2-40B4-BE49-F238E27FC236}">
                <a16:creationId xmlns:a16="http://schemas.microsoft.com/office/drawing/2014/main" id="{469AE500-AC9E-4AD4-A365-360F9927D365}"/>
              </a:ext>
            </a:extLst>
          </p:cNvPr>
          <p:cNvSpPr>
            <a:spLocks noGrp="1"/>
          </p:cNvSpPr>
          <p:nvPr>
            <p:ph type="pic" sz="quarter" idx="14"/>
          </p:nvPr>
        </p:nvSpPr>
        <p:spPr>
          <a:xfrm>
            <a:off x="6895867" y="457295"/>
            <a:ext cx="4838933" cy="6400705"/>
          </a:xfrm>
          <a:custGeom>
            <a:avLst/>
            <a:gdLst>
              <a:gd name="connsiteX0" fmla="*/ 0 w 4666183"/>
              <a:gd name="connsiteY0" fmla="*/ 0 h 6172200"/>
              <a:gd name="connsiteX1" fmla="*/ 3633368 w 4666183"/>
              <a:gd name="connsiteY1" fmla="*/ 0 h 6172200"/>
              <a:gd name="connsiteX2" fmla="*/ 3637483 w 4666183"/>
              <a:gd name="connsiteY2" fmla="*/ 0 h 6172200"/>
              <a:gd name="connsiteX3" fmla="*/ 3635426 w 4666183"/>
              <a:gd name="connsiteY3" fmla="*/ 105 h 6172200"/>
              <a:gd name="connsiteX4" fmla="*/ 3738968 w 4666183"/>
              <a:gd name="connsiteY4" fmla="*/ 5333 h 6172200"/>
              <a:gd name="connsiteX5" fmla="*/ 4660851 w 4666183"/>
              <a:gd name="connsiteY5" fmla="*/ 927216 h 6172200"/>
              <a:gd name="connsiteX6" fmla="*/ 4666079 w 4666183"/>
              <a:gd name="connsiteY6" fmla="*/ 1030757 h 6172200"/>
              <a:gd name="connsiteX7" fmla="*/ 4666183 w 4666183"/>
              <a:gd name="connsiteY7" fmla="*/ 1028700 h 6172200"/>
              <a:gd name="connsiteX8" fmla="*/ 4666183 w 4666183"/>
              <a:gd name="connsiteY8" fmla="*/ 1032815 h 6172200"/>
              <a:gd name="connsiteX9" fmla="*/ 4666183 w 4666183"/>
              <a:gd name="connsiteY9" fmla="*/ 6172200 h 6172200"/>
              <a:gd name="connsiteX10" fmla="*/ 0 w 4666183"/>
              <a:gd name="connsiteY10" fmla="*/ 6172200 h 617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66183" h="6172200">
                <a:moveTo>
                  <a:pt x="0" y="0"/>
                </a:moveTo>
                <a:lnTo>
                  <a:pt x="3633368" y="0"/>
                </a:lnTo>
                <a:lnTo>
                  <a:pt x="3637483" y="0"/>
                </a:lnTo>
                <a:lnTo>
                  <a:pt x="3635426" y="105"/>
                </a:lnTo>
                <a:lnTo>
                  <a:pt x="3738968" y="5333"/>
                </a:lnTo>
                <a:cubicBezTo>
                  <a:pt x="4225051" y="54697"/>
                  <a:pt x="4611487" y="441133"/>
                  <a:pt x="4660851" y="927216"/>
                </a:cubicBezTo>
                <a:lnTo>
                  <a:pt x="4666079" y="1030757"/>
                </a:lnTo>
                <a:lnTo>
                  <a:pt x="4666183" y="1028700"/>
                </a:lnTo>
                <a:lnTo>
                  <a:pt x="4666183" y="1032815"/>
                </a:lnTo>
                <a:lnTo>
                  <a:pt x="4666183" y="6172200"/>
                </a:lnTo>
                <a:lnTo>
                  <a:pt x="0" y="6172200"/>
                </a:lnTo>
                <a:close/>
              </a:path>
            </a:pathLst>
          </a:custGeom>
          <a:solidFill>
            <a:schemeClr val="tx1">
              <a:lumMod val="95000"/>
            </a:schemeClr>
          </a:solidFill>
        </p:spPr>
        <p:txBody>
          <a:bodyPr vert="horz" wrap="square" lIns="0" tIns="0" rIns="0" bIns="0" rtlCol="0" anchor="ctr">
            <a:noAutofit/>
          </a:bodyPr>
          <a:lstStyle>
            <a:lvl1pPr algn="ctr">
              <a:defRPr lang="en-US" sz="1600" b="0" baseline="0" dirty="0">
                <a:solidFill>
                  <a:schemeClr val="bg1"/>
                </a:solidFill>
              </a:defRPr>
            </a:lvl1pPr>
          </a:lstStyle>
          <a:p>
            <a:pPr lvl="0"/>
            <a:r>
              <a:rPr lang="en-US" noProof="0" dirty="0"/>
              <a:t>Click icon to add picture</a:t>
            </a:r>
          </a:p>
        </p:txBody>
      </p:sp>
      <p:sp>
        <p:nvSpPr>
          <p:cNvPr id="48" name="Freeform: Shape 47">
            <a:extLst>
              <a:ext uri="{FF2B5EF4-FFF2-40B4-BE49-F238E27FC236}">
                <a16:creationId xmlns:a16="http://schemas.microsoft.com/office/drawing/2014/main" id="{0FA6559E-A6EE-4F7A-BEF2-4452E56DC828}"/>
              </a:ext>
            </a:extLst>
          </p:cNvPr>
          <p:cNvSpPr/>
          <p:nvPr/>
        </p:nvSpPr>
        <p:spPr>
          <a:xfrm>
            <a:off x="0" y="4447238"/>
            <a:ext cx="1745736" cy="2410763"/>
          </a:xfrm>
          <a:custGeom>
            <a:avLst/>
            <a:gdLst>
              <a:gd name="connsiteX0" fmla="*/ 0 w 1745736"/>
              <a:gd name="connsiteY0" fmla="*/ 0 h 2410763"/>
              <a:gd name="connsiteX1" fmla="*/ 1745736 w 1745736"/>
              <a:gd name="connsiteY1" fmla="*/ 2410763 h 2410763"/>
              <a:gd name="connsiteX2" fmla="*/ 0 w 1745736"/>
              <a:gd name="connsiteY2" fmla="*/ 2410763 h 2410763"/>
            </a:gdLst>
            <a:ahLst/>
            <a:cxnLst>
              <a:cxn ang="0">
                <a:pos x="connsiteX0" y="connsiteY0"/>
              </a:cxn>
              <a:cxn ang="0">
                <a:pos x="connsiteX1" y="connsiteY1"/>
              </a:cxn>
              <a:cxn ang="0">
                <a:pos x="connsiteX2" y="connsiteY2"/>
              </a:cxn>
            </a:cxnLst>
            <a:rect l="l" t="t" r="r" b="b"/>
            <a:pathLst>
              <a:path w="1745736" h="2410763">
                <a:moveTo>
                  <a:pt x="0" y="0"/>
                </a:moveTo>
                <a:lnTo>
                  <a:pt x="1745736" y="2410763"/>
                </a:lnTo>
                <a:lnTo>
                  <a:pt x="0" y="2410763"/>
                </a:lnTo>
                <a:close/>
              </a:path>
            </a:pathLst>
          </a:custGeom>
          <a:solidFill>
            <a:schemeClr val="bg2">
              <a:alpha val="70000"/>
            </a:schemeClr>
          </a:solidFill>
          <a:ln w="9525" cap="flat">
            <a:noFill/>
            <a:prstDash val="solid"/>
            <a:miter/>
          </a:ln>
        </p:spPr>
        <p:txBody>
          <a:bodyPr wrap="square" rtlCol="0" anchor="ctr">
            <a:noAutofit/>
          </a:bodyPr>
          <a:lstStyle/>
          <a:p>
            <a:endParaRPr lang="en-US" dirty="0"/>
          </a:p>
        </p:txBody>
      </p:sp>
      <p:sp>
        <p:nvSpPr>
          <p:cNvPr id="46" name="Freeform: Shape 45">
            <a:extLst>
              <a:ext uri="{FF2B5EF4-FFF2-40B4-BE49-F238E27FC236}">
                <a16:creationId xmlns:a16="http://schemas.microsoft.com/office/drawing/2014/main" id="{38C3A638-067D-4C72-A84C-E9F38B40D89B}"/>
              </a:ext>
            </a:extLst>
          </p:cNvPr>
          <p:cNvSpPr/>
          <p:nvPr/>
        </p:nvSpPr>
        <p:spPr>
          <a:xfrm>
            <a:off x="0" y="1"/>
            <a:ext cx="1743701" cy="2399681"/>
          </a:xfrm>
          <a:custGeom>
            <a:avLst/>
            <a:gdLst>
              <a:gd name="connsiteX0" fmla="*/ 0 w 1743701"/>
              <a:gd name="connsiteY0" fmla="*/ 0 h 2399681"/>
              <a:gd name="connsiteX1" fmla="*/ 1743701 w 1743701"/>
              <a:gd name="connsiteY1" fmla="*/ 0 h 2399681"/>
              <a:gd name="connsiteX2" fmla="*/ 0 w 1743701"/>
              <a:gd name="connsiteY2" fmla="*/ 2399681 h 2399681"/>
            </a:gdLst>
            <a:ahLst/>
            <a:cxnLst>
              <a:cxn ang="0">
                <a:pos x="connsiteX0" y="connsiteY0"/>
              </a:cxn>
              <a:cxn ang="0">
                <a:pos x="connsiteX1" y="connsiteY1"/>
              </a:cxn>
              <a:cxn ang="0">
                <a:pos x="connsiteX2" y="connsiteY2"/>
              </a:cxn>
            </a:cxnLst>
            <a:rect l="l" t="t" r="r" b="b"/>
            <a:pathLst>
              <a:path w="1743701" h="2399681">
                <a:moveTo>
                  <a:pt x="0" y="0"/>
                </a:moveTo>
                <a:lnTo>
                  <a:pt x="1743701" y="0"/>
                </a:lnTo>
                <a:lnTo>
                  <a:pt x="0" y="2399681"/>
                </a:lnTo>
                <a:close/>
              </a:path>
            </a:pathLst>
          </a:custGeom>
          <a:solidFill>
            <a:schemeClr val="bg2">
              <a:alpha val="70000"/>
            </a:schemeClr>
          </a:solidFill>
          <a:ln w="9525" cap="flat">
            <a:noFill/>
            <a:prstDash val="solid"/>
            <a:miter/>
          </a:ln>
        </p:spPr>
        <p:txBody>
          <a:bodyPr wrap="square" rtlCol="0" anchor="ctr">
            <a:noAutofit/>
          </a:bodyPr>
          <a:lstStyle/>
          <a:p>
            <a:endParaRPr lang="en-US" dirty="0"/>
          </a:p>
        </p:txBody>
      </p:sp>
    </p:spTree>
    <p:extLst>
      <p:ext uri="{BB962C8B-B14F-4D97-AF65-F5344CB8AC3E}">
        <p14:creationId xmlns:p14="http://schemas.microsoft.com/office/powerpoint/2010/main" val="1060116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3744">
          <p15:clr>
            <a:srgbClr val="FBAE40"/>
          </p15:clr>
        </p15:guide>
        <p15:guide id="4" pos="144">
          <p15:clr>
            <a:srgbClr val="FBAE40"/>
          </p15:clr>
        </p15:guide>
        <p15:guide id="5" pos="288">
          <p15:clr>
            <a:srgbClr val="FBAE40"/>
          </p15:clr>
        </p15:guide>
        <p15:guide id="8" pos="4344">
          <p15:clr>
            <a:srgbClr val="FBAE40"/>
          </p15:clr>
        </p15:guide>
        <p15:guide id="9" pos="4200">
          <p15:clr>
            <a:srgbClr val="FBAE40"/>
          </p15:clr>
        </p15:guide>
        <p15:guide id="10" pos="4056">
          <p15:clr>
            <a:srgbClr val="FBAE40"/>
          </p15:clr>
        </p15:guide>
        <p15:guide id="11" pos="7536">
          <p15:clr>
            <a:srgbClr val="FBAE40"/>
          </p15:clr>
        </p15:guide>
        <p15:guide id="12" pos="739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2_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grpSp>
        <p:nvGrpSpPr>
          <p:cNvPr id="7" name="Group 6">
            <a:extLst>
              <a:ext uri="{FF2B5EF4-FFF2-40B4-BE49-F238E27FC236}">
                <a16:creationId xmlns:a16="http://schemas.microsoft.com/office/drawing/2014/main" id="{EF094B4D-3008-4855-8B57-135BA3528DFE}"/>
              </a:ext>
            </a:extLst>
          </p:cNvPr>
          <p:cNvGrpSpPr>
            <a:grpSpLocks noChangeAspect="1"/>
          </p:cNvGrpSpPr>
          <p:nvPr/>
        </p:nvGrpSpPr>
        <p:grpSpPr>
          <a:xfrm>
            <a:off x="3896348" y="6490703"/>
            <a:ext cx="1066177" cy="135154"/>
            <a:chOff x="2931072" y="-829430"/>
            <a:chExt cx="6003607" cy="761048"/>
          </a:xfrm>
        </p:grpSpPr>
        <p:sp>
          <p:nvSpPr>
            <p:cNvPr id="8" name="Freeform: Shape 7">
              <a:extLst>
                <a:ext uri="{FF2B5EF4-FFF2-40B4-BE49-F238E27FC236}">
                  <a16:creationId xmlns:a16="http://schemas.microsoft.com/office/drawing/2014/main" id="{A14CF801-689B-4469-B6ED-4D6BFBB2E292}"/>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00B63F58-8C3F-4B44-B0B7-F6002F92A13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4220D36E-6462-4F5E-89E1-0D34C06509D9}"/>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23B55852-84C1-40A1-83E6-0059A832E047}"/>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D48AD716-F6D3-4707-81D9-29A03D699BF3}"/>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0029FE5F-0978-434C-A78F-96F6FE1643D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F2A0BD45-6573-4422-B47A-62D25E66EC39}"/>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CBC2C676-A0C2-4F24-BA97-6C41A4975CC1}"/>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1B3EBBBB-A89C-4670-B63B-6D35921BC110}"/>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
        <p:nvSpPr>
          <p:cNvPr id="17" name="Slide Number Placeholder 5">
            <a:extLst>
              <a:ext uri="{FF2B5EF4-FFF2-40B4-BE49-F238E27FC236}">
                <a16:creationId xmlns:a16="http://schemas.microsoft.com/office/drawing/2014/main" id="{6A1FDFBB-DB60-4E60-8358-E92BEBA8546A}"/>
              </a:ext>
            </a:extLst>
          </p:cNvPr>
          <p:cNvSpPr txBox="1">
            <a:spLocks/>
          </p:cNvSpPr>
          <p:nvPr/>
        </p:nvSpPr>
        <p:spPr>
          <a:xfrm>
            <a:off x="759333" y="6485690"/>
            <a:ext cx="2904608"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8" name="Rectangle 17">
            <a:extLst>
              <a:ext uri="{FF2B5EF4-FFF2-40B4-BE49-F238E27FC236}">
                <a16:creationId xmlns:a16="http://schemas.microsoft.com/office/drawing/2014/main" id="{915E6837-D10F-473B-AC4F-3D7E824A3357}"/>
              </a:ext>
            </a:extLst>
          </p:cNvPr>
          <p:cNvSpPr/>
          <p:nvPr/>
        </p:nvSpPr>
        <p:spPr>
          <a:xfrm>
            <a:off x="5191125" y="0"/>
            <a:ext cx="7000875"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21" name="Rectangle 20">
            <a:extLst>
              <a:ext uri="{FF2B5EF4-FFF2-40B4-BE49-F238E27FC236}">
                <a16:creationId xmlns:a16="http://schemas.microsoft.com/office/drawing/2014/main" id="{B8C5E0FD-165D-4608-9C2F-DC95199C7675}"/>
              </a:ext>
            </a:extLst>
          </p:cNvPr>
          <p:cNvSpPr/>
          <p:nvPr/>
        </p:nvSpPr>
        <p:spPr>
          <a:xfrm>
            <a:off x="5421745" y="228599"/>
            <a:ext cx="6541655" cy="6415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Tree>
    <p:extLst>
      <p:ext uri="{BB962C8B-B14F-4D97-AF65-F5344CB8AC3E}">
        <p14:creationId xmlns:p14="http://schemas.microsoft.com/office/powerpoint/2010/main" val="4191031016"/>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2 Line Content Righ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7" name="Text Placeholder 2">
            <a:extLst>
              <a:ext uri="{FF2B5EF4-FFF2-40B4-BE49-F238E27FC236}">
                <a16:creationId xmlns:a16="http://schemas.microsoft.com/office/drawing/2014/main" id="{6565065E-851A-48FF-92F0-3C413BB209E7}"/>
              </a:ext>
            </a:extLst>
          </p:cNvPr>
          <p:cNvSpPr>
            <a:spLocks noGrp="1"/>
          </p:cNvSpPr>
          <p:nvPr>
            <p:ph idx="1" hasCustomPrompt="1"/>
          </p:nvPr>
        </p:nvSpPr>
        <p:spPr>
          <a:xfrm>
            <a:off x="6248400" y="1182778"/>
            <a:ext cx="5486400" cy="4492448"/>
          </a:xfrm>
          <a:prstGeom prst="rect">
            <a:avLst/>
          </a:prstGeom>
        </p:spPr>
        <p:txBody>
          <a:bodyPr vert="horz" lIns="0" tIns="45720" rIns="0" bIns="45720" rtlCol="0" anchor="ctr" anchorCtr="0">
            <a:spAutoFit/>
          </a:bodyPr>
          <a:lstStyle>
            <a:lvl1pPr algn="l">
              <a:lnSpc>
                <a:spcPct val="85000"/>
              </a:lnSpc>
              <a:spcAft>
                <a:spcPts val="800"/>
              </a:spcAft>
              <a:defRPr sz="3333" b="0" i="0" spc="-107" baseline="0">
                <a:solidFill>
                  <a:schemeClr val="bg2"/>
                </a:solidFill>
              </a:defRPr>
            </a:lvl1pPr>
            <a:lvl2pPr algn="l">
              <a:lnSpc>
                <a:spcPct val="85000"/>
              </a:lnSpc>
              <a:spcAft>
                <a:spcPts val="800"/>
              </a:spcAft>
              <a:defRPr sz="4267" b="0" i="0" spc="-133" baseline="0">
                <a:solidFill>
                  <a:schemeClr val="bg2"/>
                </a:solidFill>
              </a:defRPr>
            </a:lvl2pPr>
            <a:lvl3pPr algn="l">
              <a:lnSpc>
                <a:spcPct val="85000"/>
              </a:lnSpc>
              <a:spcAft>
                <a:spcPts val="800"/>
              </a:spcAft>
              <a:defRPr sz="5333" b="0" i="0" spc="-200">
                <a:solidFill>
                  <a:schemeClr val="bg2"/>
                </a:solidFill>
              </a:defRPr>
            </a:lvl3pPr>
            <a:lvl4pPr marL="0" indent="0" algn="l">
              <a:buNone/>
              <a:defRPr sz="1867">
                <a:solidFill>
                  <a:schemeClr val="tx1"/>
                </a:solidFill>
              </a:defRPr>
            </a:lvl4pPr>
            <a:lvl5pPr marL="109728" indent="-109728" algn="l">
              <a:buClr>
                <a:schemeClr val="tx2"/>
              </a:buClr>
              <a:buFont typeface="Arial" panose="020B0604020202020204" pitchFamily="34" charset="0"/>
              <a:buChar char="•"/>
              <a:defRPr>
                <a:solidFill>
                  <a:schemeClr val="tx1"/>
                </a:solidFill>
              </a:defRPr>
            </a:lvl5pPr>
          </a:lstStyle>
          <a:p>
            <a:pPr lvl="0"/>
            <a:r>
              <a:rPr lang="en-US" dirty="0"/>
              <a:t>Click to Edit </a:t>
            </a:r>
            <a:br>
              <a:rPr lang="en-US" dirty="0"/>
            </a:br>
            <a:r>
              <a:rPr lang="en-US" dirty="0"/>
              <a:t>Template Title Style</a:t>
            </a:r>
          </a:p>
          <a:p>
            <a:pPr lvl="1"/>
            <a:r>
              <a:rPr lang="en-US" dirty="0"/>
              <a:t>Second </a:t>
            </a:r>
            <a:br>
              <a:rPr lang="en-US" dirty="0"/>
            </a:br>
            <a:r>
              <a:rPr lang="en-US" dirty="0"/>
              <a:t>Level</a:t>
            </a:r>
          </a:p>
          <a:p>
            <a:pPr lvl="2"/>
            <a:r>
              <a:rPr lang="en-US" dirty="0"/>
              <a:t>Third </a:t>
            </a:r>
            <a:br>
              <a:rPr lang="en-US" dirty="0"/>
            </a:br>
            <a:r>
              <a:rPr lang="en-US" dirty="0"/>
              <a:t>Level</a:t>
            </a:r>
          </a:p>
          <a:p>
            <a:pPr lvl="3"/>
            <a:r>
              <a:rPr lang="en-US" dirty="0"/>
              <a:t>Fourth level</a:t>
            </a:r>
          </a:p>
          <a:p>
            <a:pPr lvl="4"/>
            <a:r>
              <a:rPr lang="en-US" dirty="0"/>
              <a:t>Fifth level</a:t>
            </a:r>
          </a:p>
        </p:txBody>
      </p:sp>
    </p:spTree>
    <p:extLst>
      <p:ext uri="{BB962C8B-B14F-4D97-AF65-F5344CB8AC3E}">
        <p14:creationId xmlns:p14="http://schemas.microsoft.com/office/powerpoint/2010/main" val="3398470263"/>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2 Line Content Righ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7467600" y="457202"/>
            <a:ext cx="4267200" cy="5943598"/>
          </a:xfrm>
          <a:prstGeom prst="rect">
            <a:avLst/>
          </a:prstGeom>
        </p:spPr>
        <p:txBody>
          <a:bodyPr vert="horz" lIns="0" tIns="45720" rIns="0" bIns="45720" rtlCol="0" anchor="ctr" anchorCtr="0">
            <a:noAutofit/>
          </a:bodyPr>
          <a:lstStyle>
            <a:lvl1pPr algn="l">
              <a:lnSpc>
                <a:spcPct val="85000"/>
              </a:lnSpc>
              <a:spcAft>
                <a:spcPts val="800"/>
              </a:spcAft>
              <a:defRPr sz="40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03533783"/>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Stacked Bar Graphs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A92291D-DF8C-4B66-87E1-1D98D33A3DB0}"/>
              </a:ext>
            </a:extLst>
          </p:cNvPr>
          <p:cNvSpPr/>
          <p:nvPr/>
        </p:nvSpPr>
        <p:spPr>
          <a:xfrm>
            <a:off x="0" y="0"/>
            <a:ext cx="6858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9" name="Rectangle 8">
            <a:extLst>
              <a:ext uri="{FF2B5EF4-FFF2-40B4-BE49-F238E27FC236}">
                <a16:creationId xmlns:a16="http://schemas.microsoft.com/office/drawing/2014/main" id="{31167BBE-C2B3-4B6F-B2B6-1B72C19310F1}"/>
              </a:ext>
            </a:extLst>
          </p:cNvPr>
          <p:cNvSpPr/>
          <p:nvPr/>
        </p:nvSpPr>
        <p:spPr>
          <a:xfrm>
            <a:off x="228600" y="3557017"/>
            <a:ext cx="6400800" cy="3072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11" name="Rectangle 10">
            <a:extLst>
              <a:ext uri="{FF2B5EF4-FFF2-40B4-BE49-F238E27FC236}">
                <a16:creationId xmlns:a16="http://schemas.microsoft.com/office/drawing/2014/main" id="{E3C79DDE-7FE1-4C75-8EFC-AC748CCB3BAD}"/>
              </a:ext>
            </a:extLst>
          </p:cNvPr>
          <p:cNvSpPr/>
          <p:nvPr/>
        </p:nvSpPr>
        <p:spPr>
          <a:xfrm>
            <a:off x="228600" y="242317"/>
            <a:ext cx="6400800" cy="3072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a:xfrm>
            <a:off x="7010401" y="6515100"/>
            <a:ext cx="296359" cy="228600"/>
          </a:xfrm>
        </p:spPr>
        <p:txBody>
          <a:bodyPr/>
          <a:lstStyle/>
          <a:p>
            <a:fld id="{D4741E74-AF81-4148-9E14-11BBE01D944F}" type="slidenum">
              <a:rPr lang="en-US" smtClean="0"/>
              <a:t>‹#›</a:t>
            </a:fld>
            <a:endParaRPr lang="en-US" dirty="0"/>
          </a:p>
        </p:txBody>
      </p:sp>
      <p:sp>
        <p:nvSpPr>
          <p:cNvPr id="10" name="Slide Number Placeholder 5">
            <a:extLst>
              <a:ext uri="{FF2B5EF4-FFF2-40B4-BE49-F238E27FC236}">
                <a16:creationId xmlns:a16="http://schemas.microsoft.com/office/drawing/2014/main" id="{5B33E42E-05C5-437E-B1FD-9C2D96B2CDCC}"/>
              </a:ext>
            </a:extLst>
          </p:cNvPr>
          <p:cNvSpPr txBox="1">
            <a:spLocks/>
          </p:cNvSpPr>
          <p:nvPr/>
        </p:nvSpPr>
        <p:spPr>
          <a:xfrm>
            <a:off x="7322342" y="6515100"/>
            <a:ext cx="2929097"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Tree>
    <p:extLst>
      <p:ext uri="{BB962C8B-B14F-4D97-AF65-F5344CB8AC3E}">
        <p14:creationId xmlns:p14="http://schemas.microsoft.com/office/powerpoint/2010/main" val="3919051959"/>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2 Line Content Left Col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89E9299-EC2D-47FD-ADDA-BC0C48628F18}"/>
              </a:ext>
            </a:extLst>
          </p:cNvPr>
          <p:cNvSpPr/>
          <p:nvPr/>
        </p:nvSpPr>
        <p:spPr>
          <a:xfrm>
            <a:off x="0" y="-6096"/>
            <a:ext cx="4572000" cy="68640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lvl="0" algn="ctr"/>
            <a:endParaRPr lang="en-US" sz="2400" dirty="0"/>
          </a:p>
        </p:txBody>
      </p:sp>
      <p:sp>
        <p:nvSpPr>
          <p:cNvPr id="8" name="Text Placeholder 2">
            <a:extLst>
              <a:ext uri="{FF2B5EF4-FFF2-40B4-BE49-F238E27FC236}">
                <a16:creationId xmlns:a16="http://schemas.microsoft.com/office/drawing/2014/main" id="{EE201459-D08B-4B58-8EBE-983F10EC535F}"/>
              </a:ext>
            </a:extLst>
          </p:cNvPr>
          <p:cNvSpPr>
            <a:spLocks noGrp="1"/>
          </p:cNvSpPr>
          <p:nvPr>
            <p:ph idx="14" hasCustomPrompt="1"/>
          </p:nvPr>
        </p:nvSpPr>
        <p:spPr>
          <a:xfrm>
            <a:off x="457201" y="457200"/>
            <a:ext cx="3658508" cy="5943602"/>
          </a:xfrm>
          <a:prstGeom prst="rect">
            <a:avLst/>
          </a:prstGeom>
        </p:spPr>
        <p:txBody>
          <a:bodyPr vert="horz" lIns="0" tIns="0" rIns="0" bIns="0" rtlCol="0" anchor="ctr" anchorCtr="0">
            <a:noAutofit/>
          </a:bodyPr>
          <a:lstStyle>
            <a:lvl1pPr algn="l">
              <a:lnSpc>
                <a:spcPct val="85000"/>
              </a:lnSpc>
              <a:spcAft>
                <a:spcPts val="800"/>
              </a:spcAft>
              <a:defRPr sz="3333" b="0" i="0" spc="-107" baseline="0">
                <a:solidFill>
                  <a:schemeClr val="bg1"/>
                </a:solidFill>
              </a:defRPr>
            </a:lvl1pPr>
            <a:lvl2pPr algn="l">
              <a:defRPr sz="1800" b="1">
                <a:solidFill>
                  <a:schemeClr val="bg1"/>
                </a:solidFill>
              </a:defRPr>
            </a:lvl2pPr>
            <a:lvl3pPr algn="l">
              <a:defRPr sz="1400">
                <a:solidFill>
                  <a:schemeClr val="bg1"/>
                </a:solidFill>
              </a:defRPr>
            </a:lvl3pPr>
            <a:lvl4pPr algn="l">
              <a:buClr>
                <a:schemeClr val="bg1"/>
              </a:buClr>
              <a:defRPr>
                <a:solidFill>
                  <a:schemeClr val="bg1"/>
                </a:solidFill>
              </a:defRPr>
            </a:lvl4pPr>
            <a:lvl5pPr marL="475476" algn="l">
              <a:buClr>
                <a:schemeClr val="bg1">
                  <a:lumMod val="65000"/>
                </a:schemeClr>
              </a:buClr>
              <a:defRPr>
                <a:solidFill>
                  <a:schemeClr val="bg1"/>
                </a:solidFill>
              </a:defRPr>
            </a:lvl5pPr>
          </a:lstStyle>
          <a:p>
            <a:pPr lvl="0"/>
            <a:r>
              <a:rPr lang="en-US" dirty="0"/>
              <a:t>Click to edit </a:t>
            </a:r>
            <a:br>
              <a:rPr lang="en-US" dirty="0"/>
            </a:br>
            <a:r>
              <a:rPr lang="en-US" dirty="0"/>
              <a:t>Template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lvl1pPr>
              <a:defRPr>
                <a:solidFill>
                  <a:schemeClr val="bg1"/>
                </a:solidFill>
              </a:defRPr>
            </a:lvl1pPr>
          </a:lstStyle>
          <a:p>
            <a:fld id="{D4741E74-AF81-4148-9E14-11BBE01D944F}" type="slidenum">
              <a:rPr lang="en-US" smtClean="0"/>
              <a:pPr/>
              <a:t>‹#›</a:t>
            </a:fld>
            <a:endParaRPr lang="en-US" dirty="0"/>
          </a:p>
        </p:txBody>
      </p:sp>
      <p:sp>
        <p:nvSpPr>
          <p:cNvPr id="10" name="Slide Number Placeholder 5">
            <a:extLst>
              <a:ext uri="{FF2B5EF4-FFF2-40B4-BE49-F238E27FC236}">
                <a16:creationId xmlns:a16="http://schemas.microsoft.com/office/drawing/2014/main" id="{91FBE0F4-9FA7-47AA-851D-D5500410F0E8}"/>
              </a:ext>
            </a:extLst>
          </p:cNvPr>
          <p:cNvSpPr txBox="1">
            <a:spLocks/>
          </p:cNvSpPr>
          <p:nvPr/>
        </p:nvSpPr>
        <p:spPr>
          <a:xfrm>
            <a:off x="774173" y="6470878"/>
            <a:ext cx="3341536"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spTree>
    <p:extLst>
      <p:ext uri="{BB962C8B-B14F-4D97-AF65-F5344CB8AC3E}">
        <p14:creationId xmlns:p14="http://schemas.microsoft.com/office/powerpoint/2010/main" val="1003102308"/>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guide id="8" pos="2592">
          <p15:clr>
            <a:srgbClr val="FBAE40"/>
          </p15:clr>
        </p15:guide>
        <p15:guide id="9" pos="2736">
          <p15:clr>
            <a:srgbClr val="FBAE40"/>
          </p15:clr>
        </p15:guide>
        <p15:guide id="10" pos="2880">
          <p15:clr>
            <a:srgbClr val="FBAE40"/>
          </p15:clr>
        </p15:guide>
        <p15:guide id="11" pos="3024">
          <p15:clr>
            <a:srgbClr val="FBAE40"/>
          </p15:clr>
        </p15:guide>
        <p15:guide id="12" pos="3168">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eft Med Half Image">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60A530C3-8F59-4E0F-A812-B3CCEF38F120}"/>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10765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Tree>
    <p:extLst>
      <p:ext uri="{BB962C8B-B14F-4D97-AF65-F5344CB8AC3E}">
        <p14:creationId xmlns:p14="http://schemas.microsoft.com/office/powerpoint/2010/main" val="2029181110"/>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Left Med Half Image Tit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2807292"/>
            <a:ext cx="6096000" cy="1243417"/>
          </a:xfrm>
        </p:spPr>
        <p:txBody>
          <a:bodyPr/>
          <a:lstStyle>
            <a:lvl1pPr algn="l">
              <a:defRPr/>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3514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1" name="Picture Placeholder 10">
            <a:extLst>
              <a:ext uri="{FF2B5EF4-FFF2-40B4-BE49-F238E27FC236}">
                <a16:creationId xmlns:a16="http://schemas.microsoft.com/office/drawing/2014/main" id="{85C8209D-33E6-4861-B580-B682A9C48022}"/>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1264224989"/>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eft Med Half Image Tit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457200"/>
            <a:ext cx="6096000" cy="1089529"/>
          </a:xfrm>
        </p:spPr>
        <p:txBody>
          <a:bodyPr/>
          <a:lstStyle>
            <a:lvl1pPr algn="l">
              <a:defRPr/>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1482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0" name="Picture Placeholder 9">
            <a:extLst>
              <a:ext uri="{FF2B5EF4-FFF2-40B4-BE49-F238E27FC236}">
                <a16:creationId xmlns:a16="http://schemas.microsoft.com/office/drawing/2014/main" id="{00601FC2-84EF-406D-97F1-10B0DEB20B1D}"/>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2493643426"/>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Left Med Half Image Title Content">
    <p:spTree>
      <p:nvGrpSpPr>
        <p:cNvPr id="1" name=""/>
        <p:cNvGrpSpPr/>
        <p:nvPr/>
      </p:nvGrpSpPr>
      <p:grpSpPr>
        <a:xfrm>
          <a:off x="0" y="0"/>
          <a:ext cx="0" cy="0"/>
          <a:chOff x="0" y="0"/>
          <a:chExt cx="0" cy="0"/>
        </a:xfrm>
      </p:grpSpPr>
      <p:sp>
        <p:nvSpPr>
          <p:cNvPr id="109" name="Text Placeholder 2">
            <a:extLst>
              <a:ext uri="{FF2B5EF4-FFF2-40B4-BE49-F238E27FC236}">
                <a16:creationId xmlns:a16="http://schemas.microsoft.com/office/drawing/2014/main" id="{75D685BD-A577-EA48-AB79-78E89A76F6AF}"/>
              </a:ext>
            </a:extLst>
          </p:cNvPr>
          <p:cNvSpPr>
            <a:spLocks noGrp="1"/>
          </p:cNvSpPr>
          <p:nvPr>
            <p:ph idx="1" hasCustomPrompt="1"/>
          </p:nvPr>
        </p:nvSpPr>
        <p:spPr>
          <a:xfrm>
            <a:off x="5638800" y="2008803"/>
            <a:ext cx="6095998" cy="4271119"/>
          </a:xfrm>
          <a:prstGeom prst="rect">
            <a:avLst/>
          </a:prstGeom>
        </p:spPr>
        <p:txBody>
          <a:bodyPr vert="horz" lIns="0" tIns="0" rIns="0" bIns="0" rtlCol="0">
            <a:noAutofit/>
          </a:bodyPr>
          <a:lstStyle>
            <a:lvl1pPr algn="l">
              <a:defRPr/>
            </a:lvl1pPr>
            <a:lvl2pPr algn="l">
              <a:defRPr/>
            </a:lvl2pPr>
            <a:lvl3pPr algn="l">
              <a:defRPr/>
            </a:lvl3pPr>
            <a:lvl4pPr algn="l">
              <a:defRPr/>
            </a:lvl4pPr>
            <a:lvl5pPr marL="475476" algn="l">
              <a:buClr>
                <a:schemeClr val="bg1">
                  <a:lumMod val="65000"/>
                </a:schemeClr>
              </a:buClr>
              <a:defRPr/>
            </a:lvl5pPr>
          </a:lstStyle>
          <a:p>
            <a:pPr lvl="0"/>
            <a:r>
              <a:rPr lang="en-US"/>
              <a:t>Click to edit Template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432578"/>
            <a:ext cx="6096000" cy="1138773"/>
          </a:xfrm>
        </p:spPr>
        <p:txBody>
          <a:bodyPr/>
          <a:lstStyle>
            <a:lvl1pPr algn="l">
              <a:defRPr sz="4000" i="0"/>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3006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0" name="Picture Placeholder 9">
            <a:extLst>
              <a:ext uri="{FF2B5EF4-FFF2-40B4-BE49-F238E27FC236}">
                <a16:creationId xmlns:a16="http://schemas.microsoft.com/office/drawing/2014/main" id="{EDF93B50-360D-48AF-8A98-5D163AC8A718}"/>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2219269212"/>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Left Title Image 3">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457200" y="457202"/>
            <a:ext cx="5029200" cy="5943598"/>
          </a:xfrm>
          <a:prstGeom prst="rect">
            <a:avLst/>
          </a:prstGeom>
        </p:spPr>
        <p:txBody>
          <a:bodyPr vert="horz" lIns="0" tIns="45720" rIns="0" bIns="45720" rtlCol="0" anchor="ctr" anchorCtr="0">
            <a:noAutofit/>
          </a:bodyPr>
          <a:lstStyle>
            <a:lvl1pPr algn="l">
              <a:lnSpc>
                <a:spcPct val="85000"/>
              </a:lnSpc>
              <a:spcAft>
                <a:spcPts val="800"/>
              </a:spcAft>
              <a:defRPr sz="40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
        <p:nvSpPr>
          <p:cNvPr id="16" name="Picture Placeholder 15">
            <a:extLst>
              <a:ext uri="{FF2B5EF4-FFF2-40B4-BE49-F238E27FC236}">
                <a16:creationId xmlns:a16="http://schemas.microsoft.com/office/drawing/2014/main" id="{7AC2E674-34E8-4122-8105-B32A44965828}"/>
              </a:ext>
            </a:extLst>
          </p:cNvPr>
          <p:cNvSpPr>
            <a:spLocks noGrp="1" noChangeAspect="1"/>
          </p:cNvSpPr>
          <p:nvPr>
            <p:ph type="pic" sz="quarter" idx="14"/>
          </p:nvPr>
        </p:nvSpPr>
        <p:spPr>
          <a:xfrm>
            <a:off x="6089989" y="609599"/>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sp>
        <p:nvSpPr>
          <p:cNvPr id="17" name="Picture Placeholder 16">
            <a:extLst>
              <a:ext uri="{FF2B5EF4-FFF2-40B4-BE49-F238E27FC236}">
                <a16:creationId xmlns:a16="http://schemas.microsoft.com/office/drawing/2014/main" id="{E5C505DF-DD76-48EC-9FD1-17DE2065C22F}"/>
              </a:ext>
            </a:extLst>
          </p:cNvPr>
          <p:cNvSpPr>
            <a:spLocks noGrp="1" noChangeAspect="1"/>
          </p:cNvSpPr>
          <p:nvPr>
            <p:ph type="pic" sz="quarter" idx="15"/>
          </p:nvPr>
        </p:nvSpPr>
        <p:spPr>
          <a:xfrm>
            <a:off x="6089989" y="2614718"/>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sp>
        <p:nvSpPr>
          <p:cNvPr id="18" name="Picture Placeholder 17">
            <a:extLst>
              <a:ext uri="{FF2B5EF4-FFF2-40B4-BE49-F238E27FC236}">
                <a16:creationId xmlns:a16="http://schemas.microsoft.com/office/drawing/2014/main" id="{1EB4504F-C3A4-46CD-91DE-4134B4DD20D5}"/>
              </a:ext>
            </a:extLst>
          </p:cNvPr>
          <p:cNvSpPr>
            <a:spLocks noGrp="1" noChangeAspect="1"/>
          </p:cNvSpPr>
          <p:nvPr>
            <p:ph type="pic" sz="quarter" idx="16"/>
          </p:nvPr>
        </p:nvSpPr>
        <p:spPr>
          <a:xfrm>
            <a:off x="6089989" y="4617730"/>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cxnSp>
        <p:nvCxnSpPr>
          <p:cNvPr id="10" name="Straight Connector 9">
            <a:extLst>
              <a:ext uri="{FF2B5EF4-FFF2-40B4-BE49-F238E27FC236}">
                <a16:creationId xmlns:a16="http://schemas.microsoft.com/office/drawing/2014/main" id="{979C33CC-BE94-4A93-987C-93CDDA16171A}"/>
              </a:ext>
            </a:extLst>
          </p:cNvPr>
          <p:cNvCxnSpPr>
            <a:cxnSpLocks/>
          </p:cNvCxnSpPr>
          <p:nvPr/>
        </p:nvCxnSpPr>
        <p:spPr>
          <a:xfrm>
            <a:off x="6089990" y="4433556"/>
            <a:ext cx="5486061" cy="0"/>
          </a:xfrm>
          <a:prstGeom prst="line">
            <a:avLst/>
          </a:prstGeom>
          <a:ln w="9525" cap="sq"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E45BC642-A0E8-4526-AA7D-DB07A9AD1986}"/>
              </a:ext>
            </a:extLst>
          </p:cNvPr>
          <p:cNvCxnSpPr>
            <a:cxnSpLocks/>
          </p:cNvCxnSpPr>
          <p:nvPr/>
        </p:nvCxnSpPr>
        <p:spPr>
          <a:xfrm>
            <a:off x="6089990" y="2430545"/>
            <a:ext cx="5486061" cy="0"/>
          </a:xfrm>
          <a:prstGeom prst="line">
            <a:avLst/>
          </a:prstGeom>
          <a:ln w="9525" cap="sq"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41047699"/>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Cover Slide 5">
    <p:bg>
      <p:bgRef idx="1001">
        <a:schemeClr val="bg1"/>
      </p:bgRef>
    </p:bg>
    <p:spTree>
      <p:nvGrpSpPr>
        <p:cNvPr id="1" name=""/>
        <p:cNvGrpSpPr/>
        <p:nvPr/>
      </p:nvGrpSpPr>
      <p:grpSpPr>
        <a:xfrm>
          <a:off x="0" y="0"/>
          <a:ext cx="0" cy="0"/>
          <a:chOff x="0" y="0"/>
          <a:chExt cx="0" cy="0"/>
        </a:xfrm>
      </p:grpSpPr>
      <p:sp>
        <p:nvSpPr>
          <p:cNvPr id="68" name="Picture Placeholder 2">
            <a:extLst>
              <a:ext uri="{FF2B5EF4-FFF2-40B4-BE49-F238E27FC236}">
                <a16:creationId xmlns:a16="http://schemas.microsoft.com/office/drawing/2014/main" id="{B3893579-91D2-254C-B20E-8F23C13B839D}"/>
              </a:ext>
            </a:extLst>
          </p:cNvPr>
          <p:cNvSpPr>
            <a:spLocks noGrp="1"/>
          </p:cNvSpPr>
          <p:nvPr>
            <p:ph type="pic" sz="quarter" idx="31"/>
          </p:nvPr>
        </p:nvSpPr>
        <p:spPr>
          <a:xfrm>
            <a:off x="-1" y="0"/>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69" name="Picture Placeholder 2">
            <a:extLst>
              <a:ext uri="{FF2B5EF4-FFF2-40B4-BE49-F238E27FC236}">
                <a16:creationId xmlns:a16="http://schemas.microsoft.com/office/drawing/2014/main" id="{68DFFF5C-C576-FB47-A6E6-DF31C36642BD}"/>
              </a:ext>
            </a:extLst>
          </p:cNvPr>
          <p:cNvSpPr>
            <a:spLocks noGrp="1"/>
          </p:cNvSpPr>
          <p:nvPr>
            <p:ph type="pic" sz="quarter" idx="32"/>
          </p:nvPr>
        </p:nvSpPr>
        <p:spPr>
          <a:xfrm>
            <a:off x="-1" y="4584192"/>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0" name="Picture Placeholder 2">
            <a:extLst>
              <a:ext uri="{FF2B5EF4-FFF2-40B4-BE49-F238E27FC236}">
                <a16:creationId xmlns:a16="http://schemas.microsoft.com/office/drawing/2014/main" id="{0674A712-B576-2641-B3F5-C5D67F02618C}"/>
              </a:ext>
            </a:extLst>
          </p:cNvPr>
          <p:cNvSpPr>
            <a:spLocks noGrp="1"/>
          </p:cNvSpPr>
          <p:nvPr>
            <p:ph type="pic" sz="quarter" idx="33"/>
          </p:nvPr>
        </p:nvSpPr>
        <p:spPr>
          <a:xfrm>
            <a:off x="-1" y="2273808"/>
            <a:ext cx="2747264" cy="2310384"/>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1" name="Picture Placeholder 2">
            <a:extLst>
              <a:ext uri="{FF2B5EF4-FFF2-40B4-BE49-F238E27FC236}">
                <a16:creationId xmlns:a16="http://schemas.microsoft.com/office/drawing/2014/main" id="{328A3B26-0B11-F34E-B08F-8436482F40AE}"/>
              </a:ext>
            </a:extLst>
          </p:cNvPr>
          <p:cNvSpPr>
            <a:spLocks noGrp="1"/>
          </p:cNvSpPr>
          <p:nvPr>
            <p:ph type="pic" sz="quarter" idx="34"/>
          </p:nvPr>
        </p:nvSpPr>
        <p:spPr>
          <a:xfrm>
            <a:off x="9444736" y="0"/>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2" name="Picture Placeholder 2">
            <a:extLst>
              <a:ext uri="{FF2B5EF4-FFF2-40B4-BE49-F238E27FC236}">
                <a16:creationId xmlns:a16="http://schemas.microsoft.com/office/drawing/2014/main" id="{7B825D32-817B-BB45-AB47-C6671013BF37}"/>
              </a:ext>
            </a:extLst>
          </p:cNvPr>
          <p:cNvSpPr>
            <a:spLocks noGrp="1"/>
          </p:cNvSpPr>
          <p:nvPr>
            <p:ph type="pic" sz="quarter" idx="35"/>
          </p:nvPr>
        </p:nvSpPr>
        <p:spPr>
          <a:xfrm>
            <a:off x="9444736" y="4584192"/>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4" name="Picture Placeholder 2">
            <a:extLst>
              <a:ext uri="{FF2B5EF4-FFF2-40B4-BE49-F238E27FC236}">
                <a16:creationId xmlns:a16="http://schemas.microsoft.com/office/drawing/2014/main" id="{98EC7B97-05E7-7A4E-88DB-DED59D401E0E}"/>
              </a:ext>
            </a:extLst>
          </p:cNvPr>
          <p:cNvSpPr>
            <a:spLocks noGrp="1"/>
          </p:cNvSpPr>
          <p:nvPr>
            <p:ph type="pic" sz="quarter" idx="36"/>
          </p:nvPr>
        </p:nvSpPr>
        <p:spPr>
          <a:xfrm>
            <a:off x="9444736" y="2273808"/>
            <a:ext cx="2747264" cy="2310384"/>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80" name="Text Placeholder 2">
            <a:extLst>
              <a:ext uri="{FF2B5EF4-FFF2-40B4-BE49-F238E27FC236}">
                <a16:creationId xmlns:a16="http://schemas.microsoft.com/office/drawing/2014/main" id="{0B6FD433-6B1E-4EF2-8E33-BA5EEE72DDCA}"/>
              </a:ext>
            </a:extLst>
          </p:cNvPr>
          <p:cNvSpPr>
            <a:spLocks noGrp="1"/>
          </p:cNvSpPr>
          <p:nvPr>
            <p:ph idx="37" hasCustomPrompt="1"/>
          </p:nvPr>
        </p:nvSpPr>
        <p:spPr>
          <a:xfrm>
            <a:off x="3200400" y="1856229"/>
            <a:ext cx="5791200" cy="3145541"/>
          </a:xfrm>
          <a:prstGeom prst="rect">
            <a:avLst/>
          </a:prstGeom>
        </p:spPr>
        <p:txBody>
          <a:bodyPr vert="horz" wrap="square" lIns="0" tIns="0" rIns="0" bIns="0" rtlCol="0" anchor="ctr" anchorCtr="0">
            <a:spAutoFit/>
          </a:bodyPr>
          <a:lstStyle>
            <a:lvl1pPr algn="ctr">
              <a:lnSpc>
                <a:spcPct val="85000"/>
              </a:lnSpc>
              <a:spcAft>
                <a:spcPts val="800"/>
              </a:spcAft>
              <a:defRPr sz="3333" b="0" i="0" spc="-107" baseline="0">
                <a:solidFill>
                  <a:schemeClr val="bg2"/>
                </a:solidFill>
              </a:defRPr>
            </a:lvl1pPr>
            <a:lvl2pPr algn="ctr">
              <a:lnSpc>
                <a:spcPct val="85000"/>
              </a:lnSpc>
              <a:spcAft>
                <a:spcPts val="800"/>
              </a:spcAft>
              <a:defRPr sz="4267" b="0" i="0" spc="-133" baseline="0">
                <a:solidFill>
                  <a:schemeClr val="bg2"/>
                </a:solidFill>
              </a:defRPr>
            </a:lvl2pPr>
            <a:lvl3pPr algn="ctr">
              <a:lnSpc>
                <a:spcPct val="85000"/>
              </a:lnSpc>
              <a:spcAft>
                <a:spcPts val="800"/>
              </a:spcAft>
              <a:defRPr sz="3600" b="0" i="0" spc="-200">
                <a:solidFill>
                  <a:schemeClr val="bg2"/>
                </a:solidFill>
              </a:defRPr>
            </a:lvl3pPr>
            <a:lvl4pPr marL="0" indent="0" algn="ctr">
              <a:buNone/>
              <a:defRPr sz="2667" spc="-107" baseline="0">
                <a:solidFill>
                  <a:schemeClr val="accent1"/>
                </a:solidFill>
              </a:defRPr>
            </a:lvl4pPr>
            <a:lvl5pPr marL="3048" indent="0" algn="ctr">
              <a:buClr>
                <a:schemeClr val="tx2"/>
              </a:buClr>
              <a:buFontTx/>
              <a:buNone/>
              <a:defRPr sz="1867" spc="300" baseline="0">
                <a:solidFill>
                  <a:schemeClr val="accent1"/>
                </a:solidFill>
              </a:defRPr>
            </a:lvl5pPr>
          </a:lstStyle>
          <a:p>
            <a:pPr lvl="0"/>
            <a:r>
              <a:rPr lang="en-US" dirty="0"/>
              <a:t>Click to Edit </a:t>
            </a:r>
            <a:br>
              <a:rPr lang="en-US" dirty="0"/>
            </a:br>
            <a:r>
              <a:rPr lang="en-US" dirty="0"/>
              <a:t>Master Title Style</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1" name="Group 10">
            <a:extLst>
              <a:ext uri="{FF2B5EF4-FFF2-40B4-BE49-F238E27FC236}">
                <a16:creationId xmlns:a16="http://schemas.microsoft.com/office/drawing/2014/main" id="{F7E46A6A-7759-4B13-A8FB-4FF8335DA518}"/>
              </a:ext>
            </a:extLst>
          </p:cNvPr>
          <p:cNvGrpSpPr>
            <a:grpSpLocks noChangeAspect="1"/>
          </p:cNvGrpSpPr>
          <p:nvPr/>
        </p:nvGrpSpPr>
        <p:grpSpPr>
          <a:xfrm>
            <a:off x="4292669" y="457199"/>
            <a:ext cx="3606662" cy="457199"/>
            <a:chOff x="2931072" y="-829430"/>
            <a:chExt cx="6003607" cy="761048"/>
          </a:xfrm>
        </p:grpSpPr>
        <p:sp>
          <p:nvSpPr>
            <p:cNvPr id="12" name="Freeform: Shape 11">
              <a:extLst>
                <a:ext uri="{FF2B5EF4-FFF2-40B4-BE49-F238E27FC236}">
                  <a16:creationId xmlns:a16="http://schemas.microsoft.com/office/drawing/2014/main" id="{1E52E071-1D82-48C8-83D7-E3BB83318545}"/>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597DA692-63B6-4FA7-AC7C-6174C277DED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BF544205-A5D2-490E-A15C-F46572BEAB2D}"/>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615E96FC-E771-4808-8D22-ADA7F96AD4F1}"/>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9A698C94-5D0E-4B27-9252-70243AACB982}"/>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7" name="Freeform: Shape 16">
              <a:extLst>
                <a:ext uri="{FF2B5EF4-FFF2-40B4-BE49-F238E27FC236}">
                  <a16:creationId xmlns:a16="http://schemas.microsoft.com/office/drawing/2014/main" id="{1D4BDABB-1FA7-4654-B6E8-026E175DB2A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EEA55DE5-9DAF-4A69-8F7B-328CA280C083}"/>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787D0798-163C-42A7-B7A9-E9FADDF15EFA}"/>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B37A9C59-C810-4E53-BCED-B132E9881486}"/>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116653936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3744">
          <p15:clr>
            <a:srgbClr val="FBAE40"/>
          </p15:clr>
        </p15:guide>
        <p15:guide id="4" pos="5808">
          <p15:clr>
            <a:srgbClr val="FBAE40"/>
          </p15:clr>
        </p15:guide>
        <p15:guide id="5" pos="5952">
          <p15:clr>
            <a:srgbClr val="FBAE40"/>
          </p15:clr>
        </p15:guide>
        <p15:guide id="8" pos="1728">
          <p15:clr>
            <a:srgbClr val="FBAE40"/>
          </p15:clr>
        </p15:guide>
        <p15:guide id="9" pos="1872">
          <p15:clr>
            <a:srgbClr val="FBAE40"/>
          </p15:clr>
        </p15:guide>
        <p15:guide id="10" pos="2016">
          <p15:clr>
            <a:srgbClr val="FBAE40"/>
          </p15:clr>
        </p15:guide>
        <p15:guide id="11" pos="5664">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2 Line Image 5">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11" name="Picture Placeholder 10">
            <a:extLst>
              <a:ext uri="{FF2B5EF4-FFF2-40B4-BE49-F238E27FC236}">
                <a16:creationId xmlns:a16="http://schemas.microsoft.com/office/drawing/2014/main" id="{114F0B4B-AC70-4958-B8D9-CA963F87FA7D}"/>
              </a:ext>
            </a:extLst>
          </p:cNvPr>
          <p:cNvSpPr>
            <a:spLocks noGrp="1"/>
          </p:cNvSpPr>
          <p:nvPr>
            <p:ph type="pic" sz="quarter" idx="13"/>
          </p:nvPr>
        </p:nvSpPr>
        <p:spPr>
          <a:xfrm>
            <a:off x="609600"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6" name="Picture Placeholder 15">
            <a:extLst>
              <a:ext uri="{FF2B5EF4-FFF2-40B4-BE49-F238E27FC236}">
                <a16:creationId xmlns:a16="http://schemas.microsoft.com/office/drawing/2014/main" id="{535A8153-41BE-4B59-A111-37ED2D8A4797}"/>
              </a:ext>
            </a:extLst>
          </p:cNvPr>
          <p:cNvSpPr>
            <a:spLocks noGrp="1"/>
          </p:cNvSpPr>
          <p:nvPr>
            <p:ph type="pic" sz="quarter" idx="14"/>
          </p:nvPr>
        </p:nvSpPr>
        <p:spPr>
          <a:xfrm>
            <a:off x="2859024"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7" name="Picture Placeholder 16">
            <a:extLst>
              <a:ext uri="{FF2B5EF4-FFF2-40B4-BE49-F238E27FC236}">
                <a16:creationId xmlns:a16="http://schemas.microsoft.com/office/drawing/2014/main" id="{D724032F-050D-46C3-B9B2-FA6C750B93F1}"/>
              </a:ext>
            </a:extLst>
          </p:cNvPr>
          <p:cNvSpPr>
            <a:spLocks noGrp="1"/>
          </p:cNvSpPr>
          <p:nvPr>
            <p:ph type="pic" sz="quarter" idx="15"/>
          </p:nvPr>
        </p:nvSpPr>
        <p:spPr>
          <a:xfrm>
            <a:off x="5108448"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8" name="Picture Placeholder 17">
            <a:extLst>
              <a:ext uri="{FF2B5EF4-FFF2-40B4-BE49-F238E27FC236}">
                <a16:creationId xmlns:a16="http://schemas.microsoft.com/office/drawing/2014/main" id="{6076BDE7-EFCD-47D2-ADA7-0CB5B7151410}"/>
              </a:ext>
            </a:extLst>
          </p:cNvPr>
          <p:cNvSpPr>
            <a:spLocks noGrp="1"/>
          </p:cNvSpPr>
          <p:nvPr>
            <p:ph type="pic" sz="quarter" idx="16"/>
          </p:nvPr>
        </p:nvSpPr>
        <p:spPr>
          <a:xfrm>
            <a:off x="7357872" y="2130552"/>
            <a:ext cx="1975104" cy="2596896"/>
          </a:xfrm>
          <a:custGeom>
            <a:avLst/>
            <a:gdLst>
              <a:gd name="connsiteX0" fmla="*/ 0 w 1975104"/>
              <a:gd name="connsiteY0" fmla="*/ 0 h 2596896"/>
              <a:gd name="connsiteX1" fmla="*/ 1537934 w 1975104"/>
              <a:gd name="connsiteY1" fmla="*/ 0 h 2596896"/>
              <a:gd name="connsiteX2" fmla="*/ 1539675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5" y="0"/>
                </a:lnTo>
                <a:lnTo>
                  <a:pt x="1538805" y="44"/>
                </a:lnTo>
                <a:lnTo>
                  <a:pt x="1582632" y="2257"/>
                </a:lnTo>
                <a:cubicBezTo>
                  <a:pt x="1788381"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9" name="Picture Placeholder 18">
            <a:extLst>
              <a:ext uri="{FF2B5EF4-FFF2-40B4-BE49-F238E27FC236}">
                <a16:creationId xmlns:a16="http://schemas.microsoft.com/office/drawing/2014/main" id="{0AEE3F05-2862-48CD-9133-7CF4779F1A94}"/>
              </a:ext>
            </a:extLst>
          </p:cNvPr>
          <p:cNvSpPr>
            <a:spLocks noGrp="1"/>
          </p:cNvSpPr>
          <p:nvPr>
            <p:ph type="pic" sz="quarter" idx="17"/>
          </p:nvPr>
        </p:nvSpPr>
        <p:spPr>
          <a:xfrm>
            <a:off x="9607296" y="2130552"/>
            <a:ext cx="1975104" cy="2596896"/>
          </a:xfrm>
          <a:custGeom>
            <a:avLst/>
            <a:gdLst>
              <a:gd name="connsiteX0" fmla="*/ 0 w 1975104"/>
              <a:gd name="connsiteY0" fmla="*/ 0 h 2596896"/>
              <a:gd name="connsiteX1" fmla="*/ 1537934 w 1975104"/>
              <a:gd name="connsiteY1" fmla="*/ 0 h 2596896"/>
              <a:gd name="connsiteX2" fmla="*/ 1539675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5" y="0"/>
                </a:lnTo>
                <a:lnTo>
                  <a:pt x="1538805" y="44"/>
                </a:lnTo>
                <a:lnTo>
                  <a:pt x="1582632" y="2257"/>
                </a:lnTo>
                <a:cubicBezTo>
                  <a:pt x="1788381"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1213572992"/>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3ABE601-271A-74A3-8B23-1E41139D5723}"/>
              </a:ext>
            </a:extLst>
          </p:cNvPr>
          <p:cNvSpPr/>
          <p:nvPr userDrawn="1"/>
        </p:nvSpPr>
        <p:spPr>
          <a:xfrm>
            <a:off x="0" y="0"/>
            <a:ext cx="12192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02E91"/>
              </a:solidFill>
            </a:endParaRPr>
          </a:p>
        </p:txBody>
      </p:sp>
      <p:pic>
        <p:nvPicPr>
          <p:cNvPr id="8" name="Picture 7" descr="Shape, arrow&#10;&#10;Description automatically generated">
            <a:extLst>
              <a:ext uri="{FF2B5EF4-FFF2-40B4-BE49-F238E27FC236}">
                <a16:creationId xmlns:a16="http://schemas.microsoft.com/office/drawing/2014/main" id="{286143AA-10AF-029E-FA4C-9D5D393DF09D}"/>
              </a:ext>
            </a:extLst>
          </p:cNvPr>
          <p:cNvPicPr>
            <a:picLocks noChangeAspect="1"/>
          </p:cNvPicPr>
          <p:nvPr userDrawn="1"/>
        </p:nvPicPr>
        <p:blipFill>
          <a:blip r:embed="rId2"/>
          <a:stretch>
            <a:fillRect/>
          </a:stretch>
        </p:blipFill>
        <p:spPr>
          <a:xfrm>
            <a:off x="4707536" y="-3"/>
            <a:ext cx="7001471" cy="6857999"/>
          </a:xfrm>
          <a:prstGeom prst="rect">
            <a:avLst/>
          </a:prstGeom>
        </p:spPr>
      </p:pic>
      <p:sp>
        <p:nvSpPr>
          <p:cNvPr id="6" name="Title Placeholder 1">
            <a:extLst>
              <a:ext uri="{FF2B5EF4-FFF2-40B4-BE49-F238E27FC236}">
                <a16:creationId xmlns:a16="http://schemas.microsoft.com/office/drawing/2014/main" id="{207C2A6F-9724-E478-25BD-54E4D08CFF65}"/>
              </a:ext>
            </a:extLst>
          </p:cNvPr>
          <p:cNvSpPr>
            <a:spLocks noGrp="1"/>
          </p:cNvSpPr>
          <p:nvPr>
            <p:ph type="title"/>
          </p:nvPr>
        </p:nvSpPr>
        <p:spPr>
          <a:xfrm>
            <a:off x="1338545" y="2194587"/>
            <a:ext cx="6117374" cy="2247446"/>
          </a:xfrm>
          <a:prstGeom prst="rect">
            <a:avLst/>
          </a:prstGeom>
        </p:spPr>
        <p:txBody>
          <a:bodyPr vert="horz" lIns="91440" tIns="45720" rIns="91440" bIns="45720" rtlCol="0" anchor="ctr">
            <a:noAutofit/>
          </a:bodyPr>
          <a:lstStyle>
            <a:lvl1pPr>
              <a:defRPr sz="6000" b="0"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Content Placeholder 3">
            <a:extLst>
              <a:ext uri="{FF2B5EF4-FFF2-40B4-BE49-F238E27FC236}">
                <a16:creationId xmlns:a16="http://schemas.microsoft.com/office/drawing/2014/main" id="{DB7CD5B6-F745-E986-A527-FBB92F6D57EC}"/>
              </a:ext>
            </a:extLst>
          </p:cNvPr>
          <p:cNvSpPr>
            <a:spLocks noGrp="1"/>
          </p:cNvSpPr>
          <p:nvPr>
            <p:ph sz="quarter" idx="10"/>
          </p:nvPr>
        </p:nvSpPr>
        <p:spPr>
          <a:xfrm>
            <a:off x="1338119" y="4713061"/>
            <a:ext cx="6118225" cy="392113"/>
          </a:xfrm>
          <a:prstGeom prst="rect">
            <a:avLst/>
          </a:prstGeom>
        </p:spPr>
        <p:txBody>
          <a:bodyPr/>
          <a:lstStyle>
            <a:lvl1pPr marL="0" indent="0">
              <a:buNone/>
              <a:defRPr sz="1600">
                <a:solidFill>
                  <a:schemeClr val="bg1"/>
                </a:solidFill>
                <a:latin typeface="Arial" panose="020B0604020202020204" pitchFamily="34" charset="0"/>
                <a:cs typeface="Arial" panose="020B0604020202020204" pitchFamily="34" charset="0"/>
              </a:defRPr>
            </a:lvl1pPr>
            <a:lvl2pPr marL="457200" indent="0">
              <a:buNone/>
              <a:defRPr sz="1600">
                <a:solidFill>
                  <a:schemeClr val="bg1"/>
                </a:solidFill>
                <a:latin typeface="Avenir Next" panose="020B0503020202020204" pitchFamily="34" charset="0"/>
              </a:defRPr>
            </a:lvl2pPr>
            <a:lvl3pPr marL="914400" indent="0">
              <a:buNone/>
              <a:defRPr sz="1600">
                <a:solidFill>
                  <a:schemeClr val="bg1"/>
                </a:solidFill>
                <a:latin typeface="Avenir Next" panose="020B0503020202020204" pitchFamily="34" charset="0"/>
              </a:defRPr>
            </a:lvl3pPr>
            <a:lvl4pPr marL="1371600" indent="0">
              <a:buNone/>
              <a:defRPr sz="1600">
                <a:solidFill>
                  <a:schemeClr val="bg1"/>
                </a:solidFill>
                <a:latin typeface="Avenir Next" panose="020B0503020202020204" pitchFamily="34" charset="0"/>
              </a:defRPr>
            </a:lvl4pPr>
            <a:lvl5pPr marL="1828800" indent="0">
              <a:buNone/>
              <a:defRPr sz="1600">
                <a:solidFill>
                  <a:schemeClr val="bg1"/>
                </a:solidFill>
                <a:latin typeface="Avenir Next" panose="020B0503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872490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pic>
        <p:nvPicPr>
          <p:cNvPr id="7" name="Picture 6" descr="Shape, circle&#10;&#10;Description automatically generated">
            <a:extLst>
              <a:ext uri="{FF2B5EF4-FFF2-40B4-BE49-F238E27FC236}">
                <a16:creationId xmlns:a16="http://schemas.microsoft.com/office/drawing/2014/main" id="{33D0EA6E-CB14-731E-CCB8-92C07A8175CF}"/>
              </a:ext>
            </a:extLst>
          </p:cNvPr>
          <p:cNvPicPr>
            <a:picLocks noChangeAspect="1"/>
          </p:cNvPicPr>
          <p:nvPr userDrawn="1"/>
        </p:nvPicPr>
        <p:blipFill>
          <a:blip r:embed="rId2"/>
          <a:stretch>
            <a:fillRect/>
          </a:stretch>
        </p:blipFill>
        <p:spPr>
          <a:xfrm>
            <a:off x="10337786" y="0"/>
            <a:ext cx="1854214" cy="1854214"/>
          </a:xfrm>
          <a:prstGeom prst="rect">
            <a:avLst/>
          </a:prstGeom>
        </p:spPr>
      </p:pic>
      <p:sp>
        <p:nvSpPr>
          <p:cNvPr id="11" name="TextBox 10">
            <a:extLst>
              <a:ext uri="{FF2B5EF4-FFF2-40B4-BE49-F238E27FC236}">
                <a16:creationId xmlns:a16="http://schemas.microsoft.com/office/drawing/2014/main" id="{43AF3B55-BF44-F020-85D4-FB9A5E9D0264}"/>
              </a:ext>
            </a:extLst>
          </p:cNvPr>
          <p:cNvSpPr txBox="1"/>
          <p:nvPr userDrawn="1"/>
        </p:nvSpPr>
        <p:spPr>
          <a:xfrm>
            <a:off x="10920914" y="239173"/>
            <a:ext cx="1071154" cy="276999"/>
          </a:xfrm>
          <a:prstGeom prst="rect">
            <a:avLst/>
          </a:prstGeom>
          <a:noFill/>
        </p:spPr>
        <p:txBody>
          <a:bodyPr wrap="square" rtlCol="0">
            <a:spAutoFit/>
          </a:bodyPr>
          <a:lstStyle/>
          <a:p>
            <a:pPr algn="r"/>
            <a:fld id="{06B0878C-769E-1B43-B7EC-09BB50880372}" type="slidenum">
              <a:rPr lang="en-US" sz="1200">
                <a:solidFill>
                  <a:schemeClr val="bg1"/>
                </a:solidFill>
                <a:latin typeface="Avenir Next" panose="020B0503020202020204" pitchFamily="34" charset="0"/>
              </a:rPr>
              <a:pPr algn="r"/>
              <a:t>‹#›</a:t>
            </a:fld>
            <a:endParaRPr lang="en-US" sz="1200" dirty="0">
              <a:solidFill>
                <a:schemeClr val="bg1"/>
              </a:solidFill>
              <a:latin typeface="Avenir Next" panose="020B0503020202020204" pitchFamily="34" charset="0"/>
            </a:endParaRPr>
          </a:p>
        </p:txBody>
      </p:sp>
      <p:pic>
        <p:nvPicPr>
          <p:cNvPr id="13" name="Picture 12" descr="Shape&#10;&#10;Description automatically generated">
            <a:extLst>
              <a:ext uri="{FF2B5EF4-FFF2-40B4-BE49-F238E27FC236}">
                <a16:creationId xmlns:a16="http://schemas.microsoft.com/office/drawing/2014/main" id="{F3A3361B-D289-263B-C4DB-DAC10DA19A7F}"/>
              </a:ext>
            </a:extLst>
          </p:cNvPr>
          <p:cNvPicPr>
            <a:picLocks noChangeAspect="1"/>
          </p:cNvPicPr>
          <p:nvPr userDrawn="1"/>
        </p:nvPicPr>
        <p:blipFill>
          <a:blip r:embed="rId3"/>
          <a:stretch>
            <a:fillRect/>
          </a:stretch>
        </p:blipFill>
        <p:spPr>
          <a:xfrm>
            <a:off x="393868" y="387226"/>
            <a:ext cx="327022" cy="320597"/>
          </a:xfrm>
          <a:prstGeom prst="rect">
            <a:avLst/>
          </a:prstGeom>
        </p:spPr>
      </p:pic>
      <p:sp>
        <p:nvSpPr>
          <p:cNvPr id="3" name="Text Placeholder 2">
            <a:extLst>
              <a:ext uri="{FF2B5EF4-FFF2-40B4-BE49-F238E27FC236}">
                <a16:creationId xmlns:a16="http://schemas.microsoft.com/office/drawing/2014/main" id="{F38DEAEF-FB86-CF42-8BB2-2F5C7D4768EB}"/>
              </a:ext>
            </a:extLst>
          </p:cNvPr>
          <p:cNvSpPr>
            <a:spLocks noGrp="1"/>
          </p:cNvSpPr>
          <p:nvPr>
            <p:ph type="body" sz="quarter" idx="10"/>
          </p:nvPr>
        </p:nvSpPr>
        <p:spPr>
          <a:xfrm>
            <a:off x="793185" y="1964971"/>
            <a:ext cx="7918450" cy="587308"/>
          </a:xfrm>
          <a:prstGeom prst="rect">
            <a:avLst/>
          </a:prstGeom>
        </p:spPr>
        <p:txBody>
          <a:bodyPr/>
          <a:lstStyle>
            <a:lvl1pPr marL="0" indent="0">
              <a:buNone/>
              <a:defRPr sz="4000" b="0" i="0">
                <a:solidFill>
                  <a:srgbClr val="502E91"/>
                </a:solidFill>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5" name="Text Placeholder 4">
            <a:extLst>
              <a:ext uri="{FF2B5EF4-FFF2-40B4-BE49-F238E27FC236}">
                <a16:creationId xmlns:a16="http://schemas.microsoft.com/office/drawing/2014/main" id="{5635A247-EE8D-65AE-2984-5372D02C70B4}"/>
              </a:ext>
            </a:extLst>
          </p:cNvPr>
          <p:cNvSpPr>
            <a:spLocks noGrp="1"/>
          </p:cNvSpPr>
          <p:nvPr>
            <p:ph type="body" sz="quarter" idx="11"/>
          </p:nvPr>
        </p:nvSpPr>
        <p:spPr>
          <a:xfrm>
            <a:off x="793185" y="2875180"/>
            <a:ext cx="10741025" cy="3123685"/>
          </a:xfrm>
          <a:prstGeom prst="rect">
            <a:avLst/>
          </a:prstGeom>
        </p:spPr>
        <p:txBody>
          <a:bodyPr numCol="2"/>
          <a:lstStyle>
            <a:lvl1pPr marL="0" indent="0">
              <a:buNone/>
              <a:defRPr sz="1800" b="0" i="0">
                <a:latin typeface="Arial" panose="020B0604020202020204" pitchFamily="34" charset="0"/>
                <a:cs typeface="Arial" panose="020B0604020202020204" pitchFamily="34" charset="0"/>
              </a:defRPr>
            </a:lvl1pPr>
          </a:lstStyle>
          <a:p>
            <a:pPr lvl="0"/>
            <a:endParaRPr lang="en-US" dirty="0"/>
          </a:p>
        </p:txBody>
      </p:sp>
      <p:sp>
        <p:nvSpPr>
          <p:cNvPr id="8" name="Slide Number Placeholder 3">
            <a:extLst>
              <a:ext uri="{FF2B5EF4-FFF2-40B4-BE49-F238E27FC236}">
                <a16:creationId xmlns:a16="http://schemas.microsoft.com/office/drawing/2014/main" id="{C1B4DA15-C0E3-D2EA-A62F-831A059075A7}"/>
              </a:ext>
            </a:extLst>
          </p:cNvPr>
          <p:cNvSpPr>
            <a:spLocks noGrp="1"/>
          </p:cNvSpPr>
          <p:nvPr>
            <p:ph type="sldNum" sz="quarter" idx="12"/>
          </p:nvPr>
        </p:nvSpPr>
        <p:spPr>
          <a:xfrm>
            <a:off x="457200" y="6464300"/>
            <a:ext cx="296359" cy="228600"/>
          </a:xfrm>
        </p:spPr>
        <p:txBody>
          <a:bodyPr/>
          <a:lstStyle/>
          <a:p>
            <a:fld id="{C24CE0DD-0081-7A4A-817B-7ACC0C2B4AAB}" type="slidenum">
              <a:rPr lang="en-US" smtClean="0"/>
              <a:pPr/>
              <a:t>‹#›</a:t>
            </a:fld>
            <a:endParaRPr lang="en-US" dirty="0"/>
          </a:p>
        </p:txBody>
      </p:sp>
    </p:spTree>
    <p:extLst>
      <p:ext uri="{BB962C8B-B14F-4D97-AF65-F5344CB8AC3E}">
        <p14:creationId xmlns:p14="http://schemas.microsoft.com/office/powerpoint/2010/main" val="37392958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710AA47-5BC3-7074-A23B-8E6405990FD4}"/>
              </a:ext>
            </a:extLst>
          </p:cNvPr>
          <p:cNvSpPr/>
          <p:nvPr userDrawn="1"/>
        </p:nvSpPr>
        <p:spPr>
          <a:xfrm>
            <a:off x="0" y="0"/>
            <a:ext cx="12192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02E91"/>
              </a:solidFill>
            </a:endParaRPr>
          </a:p>
        </p:txBody>
      </p:sp>
      <p:pic>
        <p:nvPicPr>
          <p:cNvPr id="9" name="Picture 8" descr="A close up of a person's face&#10;&#10;Description automatically generated with low confidence">
            <a:extLst>
              <a:ext uri="{FF2B5EF4-FFF2-40B4-BE49-F238E27FC236}">
                <a16:creationId xmlns:a16="http://schemas.microsoft.com/office/drawing/2014/main" id="{F5F30B61-D1D5-F3FF-3E42-D03580B761A3}"/>
              </a:ext>
            </a:extLst>
          </p:cNvPr>
          <p:cNvPicPr>
            <a:picLocks noChangeAspect="1"/>
          </p:cNvPicPr>
          <p:nvPr userDrawn="1"/>
        </p:nvPicPr>
        <p:blipFill>
          <a:blip r:embed="rId2"/>
          <a:stretch>
            <a:fillRect/>
          </a:stretch>
        </p:blipFill>
        <p:spPr>
          <a:xfrm>
            <a:off x="3914870" y="3010111"/>
            <a:ext cx="4362259" cy="550865"/>
          </a:xfrm>
          <a:prstGeom prst="rect">
            <a:avLst/>
          </a:prstGeom>
        </p:spPr>
      </p:pic>
    </p:spTree>
    <p:extLst>
      <p:ext uri="{BB962C8B-B14F-4D97-AF65-F5344CB8AC3E}">
        <p14:creationId xmlns:p14="http://schemas.microsoft.com/office/powerpoint/2010/main" val="1857458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Divider Slide 2">
    <p:bg>
      <p:bgRef idx="1001">
        <a:schemeClr val="bg2"/>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lvl1pPr>
              <a:defRPr>
                <a:solidFill>
                  <a:schemeClr val="bg1"/>
                </a:solidFill>
              </a:defRPr>
            </a:lvl1p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831848"/>
            <a:ext cx="11277600" cy="3194304"/>
          </a:xfrm>
          <a:prstGeom prst="rect">
            <a:avLst/>
          </a:prstGeom>
        </p:spPr>
        <p:txBody>
          <a:bodyPr vert="horz" lIns="0" tIns="0" rIns="0" bIns="0" rtlCol="0" anchor="ctr" anchorCtr="0">
            <a:noAutofit/>
          </a:bodyPr>
          <a:lstStyle>
            <a:lvl1pPr marL="0" indent="0" algn="ctr">
              <a:lnSpc>
                <a:spcPct val="80000"/>
              </a:lnSpc>
              <a:spcBef>
                <a:spcPts val="800"/>
              </a:spcBef>
              <a:buFont typeface="Arial" panose="020B0604020202020204" pitchFamily="34" charset="0"/>
              <a:buNone/>
              <a:defRPr sz="5400" b="0" i="0" spc="-200">
                <a:solidFill>
                  <a:schemeClr val="bg1"/>
                </a:solidFill>
              </a:defRPr>
            </a:lvl1pPr>
            <a:lvl2pPr marL="0" indent="0" algn="ctr">
              <a:lnSpc>
                <a:spcPct val="90000"/>
              </a:lnSpc>
              <a:spcBef>
                <a:spcPts val="800"/>
              </a:spcBef>
              <a:buFont typeface="Arial" panose="020B0604020202020204" pitchFamily="34" charset="0"/>
              <a:buNone/>
              <a:defRPr sz="4800" spc="-200">
                <a:solidFill>
                  <a:schemeClr val="bg1"/>
                </a:solidFill>
              </a:defRPr>
            </a:lvl2pPr>
            <a:lvl3pPr marL="0" indent="0" algn="ctr">
              <a:lnSpc>
                <a:spcPct val="90000"/>
              </a:lnSpc>
              <a:spcBef>
                <a:spcPts val="800"/>
              </a:spcBef>
              <a:buFont typeface="Arial" panose="020B0604020202020204" pitchFamily="34" charset="0"/>
              <a:buNone/>
              <a:defRPr sz="4267" spc="-133" baseline="0">
                <a:solidFill>
                  <a:schemeClr val="bg1"/>
                </a:solidFill>
              </a:defRPr>
            </a:lvl3pPr>
            <a:lvl4pPr marL="0" indent="0" algn="ctr">
              <a:lnSpc>
                <a:spcPct val="90000"/>
              </a:lnSpc>
              <a:spcBef>
                <a:spcPts val="800"/>
              </a:spcBef>
              <a:buNone/>
              <a:defRPr sz="3733" spc="-67" baseline="0">
                <a:solidFill>
                  <a:schemeClr val="bg1"/>
                </a:solidFill>
              </a:defRPr>
            </a:lvl4pPr>
            <a:lvl5pPr marL="3048" indent="0" algn="ctr">
              <a:lnSpc>
                <a:spcPct val="90000"/>
              </a:lnSpc>
              <a:spcBef>
                <a:spcPts val="800"/>
              </a:spcBef>
              <a:buClr>
                <a:schemeClr val="bg1">
                  <a:lumMod val="65000"/>
                </a:schemeClr>
              </a:buClr>
              <a:buNone/>
              <a:defRPr sz="2400" b="1" spc="300">
                <a:solidFill>
                  <a:schemeClr val="bg1"/>
                </a:solidFill>
              </a:defRPr>
            </a:lvl5pPr>
          </a:lstStyle>
          <a:p>
            <a:pPr lvl="0"/>
            <a:r>
              <a:rPr lang="en-US" dirty="0"/>
              <a:t>Click To Edit </a:t>
            </a:r>
            <a:br>
              <a:rPr lang="en-US" dirty="0"/>
            </a:br>
            <a:r>
              <a:rPr lang="en-US" dirty="0"/>
              <a:t>Template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28927E3-AB15-4894-BF12-D8595DF561DB}"/>
              </a:ext>
            </a:extLst>
          </p:cNvPr>
          <p:cNvSpPr txBox="1">
            <a:spLocks/>
          </p:cNvSpPr>
          <p:nvPr/>
        </p:nvSpPr>
        <p:spPr>
          <a:xfrm>
            <a:off x="822034" y="6472284"/>
            <a:ext cx="5792125"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grpSp>
        <p:nvGrpSpPr>
          <p:cNvPr id="11" name="Group 10">
            <a:extLst>
              <a:ext uri="{FF2B5EF4-FFF2-40B4-BE49-F238E27FC236}">
                <a16:creationId xmlns:a16="http://schemas.microsoft.com/office/drawing/2014/main" id="{4AFA1941-E604-4149-A950-8E6B4A93A767}"/>
              </a:ext>
            </a:extLst>
          </p:cNvPr>
          <p:cNvGrpSpPr>
            <a:grpSpLocks noChangeAspect="1"/>
          </p:cNvGrpSpPr>
          <p:nvPr/>
        </p:nvGrpSpPr>
        <p:grpSpPr>
          <a:xfrm>
            <a:off x="10180094" y="6431280"/>
            <a:ext cx="1562890" cy="198120"/>
            <a:chOff x="2931072" y="-829430"/>
            <a:chExt cx="6003607" cy="761048"/>
          </a:xfrm>
          <a:solidFill>
            <a:schemeClr val="bg1"/>
          </a:solidFill>
        </p:grpSpPr>
        <p:sp>
          <p:nvSpPr>
            <p:cNvPr id="12" name="Freeform: Shape 11">
              <a:extLst>
                <a:ext uri="{FF2B5EF4-FFF2-40B4-BE49-F238E27FC236}">
                  <a16:creationId xmlns:a16="http://schemas.microsoft.com/office/drawing/2014/main" id="{B823C51B-6FA2-4622-A877-CC694A9F839D}"/>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grp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5AE9DBEA-113C-45A7-AD49-88D224BFE40D}"/>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grp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E6FD3941-0CDB-4FE6-860A-510828B14D12}"/>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grp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A86CE130-FFA8-429E-A61D-1266D3D23403}"/>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grp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6EFD2DD6-2F2A-4021-9D00-2B9325616FC2}"/>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grpFill/>
            <a:ln w="9525" cap="flat">
              <a:noFill/>
              <a:prstDash val="solid"/>
              <a:miter/>
            </a:ln>
          </p:spPr>
          <p:txBody>
            <a:bodyPr rtlCol="0" anchor="ctr"/>
            <a:lstStyle/>
            <a:p>
              <a:endParaRPr lang="en-US" dirty="0"/>
            </a:p>
          </p:txBody>
        </p:sp>
        <p:sp>
          <p:nvSpPr>
            <p:cNvPr id="17" name="Freeform: Shape 16">
              <a:extLst>
                <a:ext uri="{FF2B5EF4-FFF2-40B4-BE49-F238E27FC236}">
                  <a16:creationId xmlns:a16="http://schemas.microsoft.com/office/drawing/2014/main" id="{A241D4B2-AA52-4E3D-BA70-FB185FC11D98}"/>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grp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B39AC82-346E-408E-9BFB-FBD1C1E735F6}"/>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grp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8337F52D-DD9B-441C-9F46-21CAF37357FB}"/>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grp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BB3E9936-B162-43AA-B474-9B2B52A4A7AD}"/>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44224869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1_Divider Slide 2">
    <p:bg>
      <p:bgRef idx="1001">
        <a:schemeClr val="bg2"/>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8E0291D-9EB3-4EEE-8502-757D833E6BB9}"/>
              </a:ext>
            </a:extLst>
          </p:cNvPr>
          <p:cNvGrpSpPr/>
          <p:nvPr/>
        </p:nvGrpSpPr>
        <p:grpSpPr>
          <a:xfrm>
            <a:off x="4960467" y="0"/>
            <a:ext cx="7231533" cy="6858000"/>
            <a:chOff x="4960467" y="0"/>
            <a:chExt cx="7231533" cy="6858000"/>
          </a:xfrm>
          <a:solidFill>
            <a:schemeClr val="tx2">
              <a:alpha val="70000"/>
            </a:schemeClr>
          </a:solidFill>
        </p:grpSpPr>
        <p:sp>
          <p:nvSpPr>
            <p:cNvPr id="60" name="Freeform: Shape 59">
              <a:extLst>
                <a:ext uri="{FF2B5EF4-FFF2-40B4-BE49-F238E27FC236}">
                  <a16:creationId xmlns:a16="http://schemas.microsoft.com/office/drawing/2014/main" id="{8C356984-8A53-44D3-8728-BC163330A500}"/>
                </a:ext>
              </a:extLst>
            </p:cNvPr>
            <p:cNvSpPr/>
            <p:nvPr/>
          </p:nvSpPr>
          <p:spPr>
            <a:xfrm>
              <a:off x="9402667" y="4408356"/>
              <a:ext cx="2789333" cy="2449644"/>
            </a:xfrm>
            <a:custGeom>
              <a:avLst/>
              <a:gdLst>
                <a:gd name="connsiteX0" fmla="*/ 1246456 w 2789333"/>
                <a:gd name="connsiteY0" fmla="*/ 0 h 2449644"/>
                <a:gd name="connsiteX1" fmla="*/ 2789333 w 2789333"/>
                <a:gd name="connsiteY1" fmla="*/ 2130627 h 2449644"/>
                <a:gd name="connsiteX2" fmla="*/ 2789333 w 2789333"/>
                <a:gd name="connsiteY2" fmla="*/ 2449644 h 2449644"/>
                <a:gd name="connsiteX3" fmla="*/ 526043 w 2789333"/>
                <a:gd name="connsiteY3" fmla="*/ 2449644 h 2449644"/>
                <a:gd name="connsiteX4" fmla="*/ 0 w 2789333"/>
                <a:gd name="connsiteY4" fmla="*/ 1725001 h 24496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9333" h="2449644">
                  <a:moveTo>
                    <a:pt x="1246456" y="0"/>
                  </a:moveTo>
                  <a:lnTo>
                    <a:pt x="2789333" y="2130627"/>
                  </a:lnTo>
                  <a:lnTo>
                    <a:pt x="2789333" y="2449644"/>
                  </a:lnTo>
                  <a:lnTo>
                    <a:pt x="526043" y="2449644"/>
                  </a:lnTo>
                  <a:lnTo>
                    <a:pt x="0" y="1725001"/>
                  </a:lnTo>
                  <a:close/>
                </a:path>
              </a:pathLst>
            </a:custGeom>
            <a:grpFill/>
            <a:ln w="9525" cap="flat">
              <a:noFill/>
              <a:prstDash val="solid"/>
              <a:miter/>
            </a:ln>
          </p:spPr>
          <p:txBody>
            <a:bodyPr rtlCol="0" anchor="ctr"/>
            <a:lstStyle/>
            <a:p>
              <a:endParaRPr lang="en-US" dirty="0"/>
            </a:p>
          </p:txBody>
        </p:sp>
        <p:sp>
          <p:nvSpPr>
            <p:cNvPr id="58" name="Freeform: Shape 57">
              <a:extLst>
                <a:ext uri="{FF2B5EF4-FFF2-40B4-BE49-F238E27FC236}">
                  <a16:creationId xmlns:a16="http://schemas.microsoft.com/office/drawing/2014/main" id="{0792F183-84B4-4046-A3CD-67B3C688C9AF}"/>
                </a:ext>
              </a:extLst>
            </p:cNvPr>
            <p:cNvSpPr/>
            <p:nvPr/>
          </p:nvSpPr>
          <p:spPr>
            <a:xfrm>
              <a:off x="9413792" y="0"/>
              <a:ext cx="2778208" cy="2438531"/>
            </a:xfrm>
            <a:custGeom>
              <a:avLst/>
              <a:gdLst>
                <a:gd name="connsiteX0" fmla="*/ 526040 w 2778208"/>
                <a:gd name="connsiteY0" fmla="*/ 0 h 2438531"/>
                <a:gd name="connsiteX1" fmla="*/ 2778208 w 2778208"/>
                <a:gd name="connsiteY1" fmla="*/ 0 h 2438531"/>
                <a:gd name="connsiteX2" fmla="*/ 2778208 w 2778208"/>
                <a:gd name="connsiteY2" fmla="*/ 315213 h 2438531"/>
                <a:gd name="connsiteX3" fmla="*/ 1235323 w 2778208"/>
                <a:gd name="connsiteY3" fmla="*/ 2438531 h 2438531"/>
                <a:gd name="connsiteX4" fmla="*/ 0 w 2778208"/>
                <a:gd name="connsiteY4" fmla="*/ 724648 h 2438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8208" h="2438531">
                  <a:moveTo>
                    <a:pt x="526040" y="0"/>
                  </a:moveTo>
                  <a:lnTo>
                    <a:pt x="2778208" y="0"/>
                  </a:lnTo>
                  <a:lnTo>
                    <a:pt x="2778208" y="315213"/>
                  </a:lnTo>
                  <a:lnTo>
                    <a:pt x="1235323" y="2438531"/>
                  </a:lnTo>
                  <a:lnTo>
                    <a:pt x="0" y="724648"/>
                  </a:ln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9DDFE6DF-042B-47EB-9B63-0D0ACB6BA75B}"/>
                </a:ext>
              </a:extLst>
            </p:cNvPr>
            <p:cNvSpPr/>
            <p:nvPr/>
          </p:nvSpPr>
          <p:spPr>
            <a:xfrm>
              <a:off x="4960467" y="0"/>
              <a:ext cx="4976426" cy="6858000"/>
            </a:xfrm>
            <a:custGeom>
              <a:avLst/>
              <a:gdLst>
                <a:gd name="connsiteX0" fmla="*/ 9068 w 4976426"/>
                <a:gd name="connsiteY0" fmla="*/ 0 h 6858000"/>
                <a:gd name="connsiteX1" fmla="*/ 2490843 w 4976426"/>
                <a:gd name="connsiteY1" fmla="*/ 0 h 6858000"/>
                <a:gd name="connsiteX2" fmla="*/ 4976426 w 4976426"/>
                <a:gd name="connsiteY2" fmla="*/ 3429006 h 6858000"/>
                <a:gd name="connsiteX3" fmla="*/ 3741106 w 4976426"/>
                <a:gd name="connsiteY3" fmla="*/ 5131741 h 6858000"/>
                <a:gd name="connsiteX4" fmla="*/ 2475178 w 4976426"/>
                <a:gd name="connsiteY4" fmla="*/ 6858000 h 6858000"/>
                <a:gd name="connsiteX5" fmla="*/ 0 w 4976426"/>
                <a:gd name="connsiteY5" fmla="*/ 6858000 h 6858000"/>
                <a:gd name="connsiteX6" fmla="*/ 2494651 w 4976426"/>
                <a:gd name="connsiteY6" fmla="*/ 342900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6426" h="6858000">
                  <a:moveTo>
                    <a:pt x="9068" y="0"/>
                  </a:moveTo>
                  <a:lnTo>
                    <a:pt x="2490843" y="0"/>
                  </a:lnTo>
                  <a:lnTo>
                    <a:pt x="4976426" y="3429006"/>
                  </a:lnTo>
                  <a:lnTo>
                    <a:pt x="3741106" y="5131741"/>
                  </a:lnTo>
                  <a:lnTo>
                    <a:pt x="2475178" y="6858000"/>
                  </a:lnTo>
                  <a:lnTo>
                    <a:pt x="0" y="6858000"/>
                  </a:lnTo>
                  <a:lnTo>
                    <a:pt x="2494651" y="3429006"/>
                  </a:lnTo>
                  <a:close/>
                </a:path>
              </a:pathLst>
            </a:custGeom>
            <a:grpFill/>
            <a:ln w="9525" cap="flat">
              <a:noFill/>
              <a:prstDash val="solid"/>
              <a:miter/>
            </a:ln>
          </p:spPr>
          <p:txBody>
            <a:bodyPr rtlCol="0" anchor="ctr"/>
            <a:lstStyle/>
            <a:p>
              <a:endParaRPr lang="en-US" dirty="0"/>
            </a:p>
          </p:txBody>
        </p:sp>
      </p:grpSp>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lvl1pPr>
              <a:defRPr>
                <a:solidFill>
                  <a:schemeClr val="bg1"/>
                </a:solidFill>
              </a:defRPr>
            </a:lvl1p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066399"/>
            <a:ext cx="11277600" cy="4143698"/>
          </a:xfrm>
          <a:prstGeom prst="rect">
            <a:avLst/>
          </a:prstGeom>
        </p:spPr>
        <p:txBody>
          <a:bodyPr vert="horz" lIns="0" tIns="0" rIns="0" bIns="0" rtlCol="0" anchor="ctr" anchorCtr="0">
            <a:spAutoFit/>
          </a:bodyPr>
          <a:lstStyle>
            <a:lvl1pPr marL="0" indent="0" algn="l">
              <a:lnSpc>
                <a:spcPct val="80000"/>
              </a:lnSpc>
              <a:spcBef>
                <a:spcPts val="800"/>
              </a:spcBef>
              <a:buFont typeface="Arial" panose="020B0604020202020204" pitchFamily="34" charset="0"/>
              <a:buNone/>
              <a:defRPr sz="5400" b="0" i="0" spc="0">
                <a:solidFill>
                  <a:schemeClr val="bg1"/>
                </a:solidFill>
              </a:defRPr>
            </a:lvl1pPr>
            <a:lvl2pPr marL="0" indent="0" algn="l">
              <a:lnSpc>
                <a:spcPct val="85000"/>
              </a:lnSpc>
              <a:spcBef>
                <a:spcPts val="800"/>
              </a:spcBef>
              <a:buFont typeface="Arial" panose="020B0604020202020204" pitchFamily="34" charset="0"/>
              <a:buNone/>
              <a:defRPr sz="4000" i="0" spc="0">
                <a:solidFill>
                  <a:schemeClr val="bg1"/>
                </a:solidFill>
              </a:defRPr>
            </a:lvl2pPr>
            <a:lvl3pPr marL="0" indent="0" algn="l">
              <a:lnSpc>
                <a:spcPct val="90000"/>
              </a:lnSpc>
              <a:spcBef>
                <a:spcPts val="800"/>
              </a:spcBef>
              <a:buFont typeface="Arial" panose="020B0604020202020204" pitchFamily="34" charset="0"/>
              <a:buNone/>
              <a:defRPr sz="3200" spc="0" baseline="0">
                <a:solidFill>
                  <a:schemeClr val="bg1"/>
                </a:solidFill>
              </a:defRPr>
            </a:lvl3pPr>
            <a:lvl4pPr marL="0" indent="0" algn="l">
              <a:lnSpc>
                <a:spcPct val="90000"/>
              </a:lnSpc>
              <a:spcBef>
                <a:spcPts val="800"/>
              </a:spcBef>
              <a:buNone/>
              <a:defRPr sz="2800" spc="0" baseline="0">
                <a:solidFill>
                  <a:schemeClr val="bg1"/>
                </a:solidFill>
              </a:defRPr>
            </a:lvl4pPr>
            <a:lvl5pPr marL="3048" indent="0" algn="l">
              <a:lnSpc>
                <a:spcPct val="90000"/>
              </a:lnSpc>
              <a:spcBef>
                <a:spcPts val="800"/>
              </a:spcBef>
              <a:buClr>
                <a:schemeClr val="bg1">
                  <a:lumMod val="65000"/>
                </a:schemeClr>
              </a:buClr>
              <a:buNone/>
              <a:defRPr sz="2400" b="1" spc="300">
                <a:solidFill>
                  <a:schemeClr val="bg1"/>
                </a:solidFill>
              </a:defRPr>
            </a:lvl5pPr>
          </a:lstStyle>
          <a:p>
            <a:pPr lvl="0"/>
            <a:r>
              <a:rPr lang="en-US" dirty="0"/>
              <a:t>Click To </a:t>
            </a:r>
            <a:br>
              <a:rPr lang="en-US" dirty="0"/>
            </a:br>
            <a:r>
              <a:rPr lang="en-US" dirty="0"/>
              <a:t>Edit Template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28927E3-AB15-4894-BF12-D8595DF561DB}"/>
              </a:ext>
            </a:extLst>
          </p:cNvPr>
          <p:cNvSpPr txBox="1">
            <a:spLocks/>
          </p:cNvSpPr>
          <p:nvPr/>
        </p:nvSpPr>
        <p:spPr>
          <a:xfrm>
            <a:off x="883506" y="6484034"/>
            <a:ext cx="4976425"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spTree>
    <p:extLst>
      <p:ext uri="{BB962C8B-B14F-4D97-AF65-F5344CB8AC3E}">
        <p14:creationId xmlns:p14="http://schemas.microsoft.com/office/powerpoint/2010/main" val="231498094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4">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831848"/>
            <a:ext cx="11277600" cy="3194304"/>
          </a:xfrm>
          <a:prstGeom prst="rect">
            <a:avLst/>
          </a:prstGeom>
        </p:spPr>
        <p:txBody>
          <a:bodyPr vert="horz" lIns="0" tIns="0" rIns="0" bIns="0" rtlCol="0" anchor="ctr" anchorCtr="0">
            <a:noAutofit/>
          </a:bodyPr>
          <a:lstStyle>
            <a:lvl1pPr marL="0" indent="0" algn="l">
              <a:lnSpc>
                <a:spcPct val="85000"/>
              </a:lnSpc>
              <a:spcBef>
                <a:spcPts val="800"/>
              </a:spcBef>
              <a:buFont typeface="Arial" panose="020B0604020202020204" pitchFamily="34" charset="0"/>
              <a:buNone/>
              <a:defRPr sz="5400" b="0" i="0" spc="-200">
                <a:solidFill>
                  <a:schemeClr val="bg2"/>
                </a:solidFill>
              </a:defRPr>
            </a:lvl1pPr>
            <a:lvl2pPr marL="0" indent="0" algn="l">
              <a:lnSpc>
                <a:spcPct val="90000"/>
              </a:lnSpc>
              <a:spcBef>
                <a:spcPts val="800"/>
              </a:spcBef>
              <a:buFont typeface="Arial" panose="020B0604020202020204" pitchFamily="34" charset="0"/>
              <a:buNone/>
              <a:defRPr sz="4800" b="1" spc="-200">
                <a:solidFill>
                  <a:schemeClr val="tx1"/>
                </a:solidFill>
              </a:defRPr>
            </a:lvl2pPr>
            <a:lvl3pPr marL="0" indent="0" algn="l">
              <a:lnSpc>
                <a:spcPct val="90000"/>
              </a:lnSpc>
              <a:spcBef>
                <a:spcPts val="800"/>
              </a:spcBef>
              <a:buFont typeface="Arial" panose="020B0604020202020204" pitchFamily="34" charset="0"/>
              <a:buNone/>
              <a:defRPr sz="4267" spc="-133" baseline="0">
                <a:solidFill>
                  <a:schemeClr val="tx1"/>
                </a:solidFill>
              </a:defRPr>
            </a:lvl3pPr>
            <a:lvl4pPr marL="0" indent="0" algn="l">
              <a:lnSpc>
                <a:spcPct val="90000"/>
              </a:lnSpc>
              <a:spcBef>
                <a:spcPts val="800"/>
              </a:spcBef>
              <a:buNone/>
              <a:defRPr sz="3733" b="1" spc="-67" baseline="0">
                <a:solidFill>
                  <a:schemeClr val="tx1"/>
                </a:solidFill>
              </a:defRPr>
            </a:lvl4pPr>
            <a:lvl5pPr marL="3048" indent="0" algn="l">
              <a:lnSpc>
                <a:spcPct val="90000"/>
              </a:lnSpc>
              <a:spcBef>
                <a:spcPts val="800"/>
              </a:spcBef>
              <a:buClr>
                <a:schemeClr val="bg1">
                  <a:lumMod val="65000"/>
                </a:schemeClr>
              </a:buClr>
              <a:buNone/>
              <a:defRPr sz="2400" b="1" spc="300">
                <a:solidFill>
                  <a:schemeClr val="accent1"/>
                </a:solidFill>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66842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5">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6" name="Text Placeholder 2">
            <a:extLst>
              <a:ext uri="{FF2B5EF4-FFF2-40B4-BE49-F238E27FC236}">
                <a16:creationId xmlns:a16="http://schemas.microsoft.com/office/drawing/2014/main" id="{F45E4363-2FCB-41C1-979D-8702DFED09DE}"/>
              </a:ext>
            </a:extLst>
          </p:cNvPr>
          <p:cNvSpPr>
            <a:spLocks noGrp="1"/>
          </p:cNvSpPr>
          <p:nvPr>
            <p:ph idx="1" hasCustomPrompt="1"/>
          </p:nvPr>
        </p:nvSpPr>
        <p:spPr>
          <a:xfrm>
            <a:off x="457200" y="2652354"/>
            <a:ext cx="11277600" cy="697563"/>
          </a:xfrm>
          <a:prstGeom prst="rect">
            <a:avLst/>
          </a:prstGeom>
        </p:spPr>
        <p:txBody>
          <a:bodyPr vert="horz" wrap="square" lIns="0" tIns="0" rIns="0" bIns="0" rtlCol="0" anchor="b" anchorCtr="0">
            <a:spAutoFit/>
          </a:bodyPr>
          <a:lstStyle>
            <a:lvl1pPr marL="0" indent="0" algn="ctr">
              <a:lnSpc>
                <a:spcPct val="85000"/>
              </a:lnSpc>
              <a:spcBef>
                <a:spcPts val="0"/>
              </a:spcBef>
              <a:buFont typeface="Arial" panose="020B0604020202020204" pitchFamily="34" charset="0"/>
              <a:buNone/>
              <a:defRPr sz="5333" b="0" i="0" spc="0">
                <a:solidFill>
                  <a:schemeClr val="bg2"/>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dirty="0"/>
              <a:t>Click To Edit Template Text Styles</a:t>
            </a:r>
          </a:p>
        </p:txBody>
      </p:sp>
      <p:cxnSp>
        <p:nvCxnSpPr>
          <p:cNvPr id="9" name="Straight Connector 8">
            <a:extLst>
              <a:ext uri="{FF2B5EF4-FFF2-40B4-BE49-F238E27FC236}">
                <a16:creationId xmlns:a16="http://schemas.microsoft.com/office/drawing/2014/main" id="{70151D55-A115-45D4-B38C-EC1B9816A78E}"/>
              </a:ext>
            </a:extLst>
          </p:cNvPr>
          <p:cNvCxnSpPr/>
          <p:nvPr/>
        </p:nvCxnSpPr>
        <p:spPr>
          <a:xfrm>
            <a:off x="5791200" y="3654704"/>
            <a:ext cx="609600" cy="0"/>
          </a:xfrm>
          <a:prstGeom prst="line">
            <a:avLst/>
          </a:prstGeom>
          <a:ln w="50800" cap="flat"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Text Placeholder 2">
            <a:extLst>
              <a:ext uri="{FF2B5EF4-FFF2-40B4-BE49-F238E27FC236}">
                <a16:creationId xmlns:a16="http://schemas.microsoft.com/office/drawing/2014/main" id="{F21967CB-C526-4CCC-BF31-91673D8DBABF}"/>
              </a:ext>
            </a:extLst>
          </p:cNvPr>
          <p:cNvSpPr>
            <a:spLocks noGrp="1"/>
          </p:cNvSpPr>
          <p:nvPr>
            <p:ph idx="12" hasCustomPrompt="1"/>
          </p:nvPr>
        </p:nvSpPr>
        <p:spPr>
          <a:xfrm>
            <a:off x="457200" y="3959493"/>
            <a:ext cx="11277600" cy="332399"/>
          </a:xfrm>
          <a:prstGeom prst="rect">
            <a:avLst/>
          </a:prstGeom>
        </p:spPr>
        <p:txBody>
          <a:bodyPr vert="horz" wrap="square" lIns="0" tIns="0" rIns="0" bIns="0" rtlCol="0" anchor="t" anchorCtr="0">
            <a:spAutoFit/>
          </a:bodyPr>
          <a:lstStyle>
            <a:lvl1pPr marL="0" indent="0" algn="ctr">
              <a:spcBef>
                <a:spcPts val="0"/>
              </a:spcBef>
              <a:buFont typeface="Arial" panose="020B0604020202020204" pitchFamily="34" charset="0"/>
              <a:buNone/>
              <a:defRPr sz="2400" b="1">
                <a:solidFill>
                  <a:schemeClr val="tx1"/>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a:t>Click To Edit Template Text Styles</a:t>
            </a:r>
          </a:p>
        </p:txBody>
      </p:sp>
    </p:spTree>
    <p:extLst>
      <p:ext uri="{BB962C8B-B14F-4D97-AF65-F5344CB8AC3E}">
        <p14:creationId xmlns:p14="http://schemas.microsoft.com/office/powerpoint/2010/main" val="314885927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7">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11" name="Text Placeholder 2">
            <a:extLst>
              <a:ext uri="{FF2B5EF4-FFF2-40B4-BE49-F238E27FC236}">
                <a16:creationId xmlns:a16="http://schemas.microsoft.com/office/drawing/2014/main" id="{274028D5-EFEA-4300-998A-7A540A5F9AAF}"/>
              </a:ext>
            </a:extLst>
          </p:cNvPr>
          <p:cNvSpPr>
            <a:spLocks noGrp="1"/>
          </p:cNvSpPr>
          <p:nvPr>
            <p:ph idx="1" hasCustomPrompt="1"/>
          </p:nvPr>
        </p:nvSpPr>
        <p:spPr>
          <a:xfrm>
            <a:off x="457200" y="2283084"/>
            <a:ext cx="11277600" cy="1395126"/>
          </a:xfrm>
          <a:prstGeom prst="rect">
            <a:avLst/>
          </a:prstGeom>
        </p:spPr>
        <p:txBody>
          <a:bodyPr vert="horz" wrap="square" lIns="0" tIns="0" rIns="0" bIns="0" rtlCol="0" anchor="b" anchorCtr="0">
            <a:spAutoFit/>
          </a:bodyPr>
          <a:lstStyle>
            <a:lvl1pPr marL="0" indent="0" algn="ctr">
              <a:lnSpc>
                <a:spcPct val="85000"/>
              </a:lnSpc>
              <a:spcBef>
                <a:spcPts val="0"/>
              </a:spcBef>
              <a:buFont typeface="Arial" panose="020B0604020202020204" pitchFamily="34" charset="0"/>
              <a:buNone/>
              <a:defRPr sz="5333" b="0" i="0" spc="0">
                <a:solidFill>
                  <a:schemeClr val="bg2"/>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dirty="0"/>
              <a:t>Click To Edit </a:t>
            </a:r>
            <a:br>
              <a:rPr lang="en-US" dirty="0"/>
            </a:br>
            <a:r>
              <a:rPr lang="en-US" dirty="0"/>
              <a:t>Template Text Styles</a:t>
            </a:r>
          </a:p>
        </p:txBody>
      </p:sp>
      <p:cxnSp>
        <p:nvCxnSpPr>
          <p:cNvPr id="12" name="Straight Connector 11">
            <a:extLst>
              <a:ext uri="{FF2B5EF4-FFF2-40B4-BE49-F238E27FC236}">
                <a16:creationId xmlns:a16="http://schemas.microsoft.com/office/drawing/2014/main" id="{BA5AFE86-C950-4DAD-A713-819A7036912A}"/>
              </a:ext>
            </a:extLst>
          </p:cNvPr>
          <p:cNvCxnSpPr/>
          <p:nvPr/>
        </p:nvCxnSpPr>
        <p:spPr>
          <a:xfrm>
            <a:off x="5791200" y="3982997"/>
            <a:ext cx="609600" cy="0"/>
          </a:xfrm>
          <a:prstGeom prst="line">
            <a:avLst/>
          </a:prstGeom>
          <a:ln w="50800" cap="flat"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F31D3052-E314-4BB7-8CAC-4FA86287D223}"/>
              </a:ext>
            </a:extLst>
          </p:cNvPr>
          <p:cNvSpPr>
            <a:spLocks noGrp="1"/>
          </p:cNvSpPr>
          <p:nvPr>
            <p:ph idx="12" hasCustomPrompt="1"/>
          </p:nvPr>
        </p:nvSpPr>
        <p:spPr>
          <a:xfrm>
            <a:off x="457200" y="4287787"/>
            <a:ext cx="11277600" cy="332399"/>
          </a:xfrm>
          <a:prstGeom prst="rect">
            <a:avLst/>
          </a:prstGeom>
        </p:spPr>
        <p:txBody>
          <a:bodyPr vert="horz" wrap="square" lIns="0" tIns="0" rIns="0" bIns="0" rtlCol="0" anchor="t" anchorCtr="0">
            <a:spAutoFit/>
          </a:bodyPr>
          <a:lstStyle>
            <a:lvl1pPr marL="0" indent="0" algn="ctr">
              <a:spcBef>
                <a:spcPts val="0"/>
              </a:spcBef>
              <a:buFont typeface="Arial" panose="020B0604020202020204" pitchFamily="34" charset="0"/>
              <a:buNone/>
              <a:defRPr sz="2400" b="1">
                <a:solidFill>
                  <a:schemeClr val="tx1"/>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a:t>Click To Edit Template Text Styles</a:t>
            </a:r>
          </a:p>
        </p:txBody>
      </p:sp>
    </p:spTree>
    <p:extLst>
      <p:ext uri="{BB962C8B-B14F-4D97-AF65-F5344CB8AC3E}">
        <p14:creationId xmlns:p14="http://schemas.microsoft.com/office/powerpoint/2010/main" val="278896923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Slide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9F8D033E-882F-4905-8721-38F845341B81}"/>
              </a:ext>
            </a:extLst>
          </p:cNvPr>
          <p:cNvSpPr>
            <a:spLocks noGrp="1"/>
          </p:cNvSpPr>
          <p:nvPr>
            <p:ph type="sldNum" sz="quarter" idx="11"/>
          </p:nvPr>
        </p:nvSpPr>
        <p:spPr/>
        <p:txBody>
          <a:bodyPr/>
          <a:lstStyle/>
          <a:p>
            <a:fld id="{C24CE0DD-0081-7A4A-817B-7ACC0C2B4AAB}" type="slidenum">
              <a:rPr lang="en-US" smtClean="0"/>
              <a:pPr/>
              <a:t>‹#›</a:t>
            </a:fld>
            <a:endParaRPr lang="en-US" dirty="0"/>
          </a:p>
        </p:txBody>
      </p:sp>
    </p:spTree>
    <p:extLst>
      <p:ext uri="{BB962C8B-B14F-4D97-AF65-F5344CB8AC3E}">
        <p14:creationId xmlns:p14="http://schemas.microsoft.com/office/powerpoint/2010/main" val="2957524995"/>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144">
          <p15:clr>
            <a:srgbClr val="FBAE40"/>
          </p15:clr>
        </p15:guide>
        <p15:guide id="6" orient="horz" pos="288">
          <p15:clr>
            <a:srgbClr val="FBAE40"/>
          </p15:clr>
        </p15:guide>
        <p15:guide id="7" orient="horz" pos="4032">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FDF9DC-5703-4178-B33C-1F784C8F6E74}"/>
              </a:ext>
            </a:extLst>
          </p:cNvPr>
          <p:cNvSpPr>
            <a:spLocks noGrp="1"/>
          </p:cNvSpPr>
          <p:nvPr>
            <p:ph type="title"/>
          </p:nvPr>
        </p:nvSpPr>
        <p:spPr>
          <a:xfrm>
            <a:off x="457200" y="457200"/>
            <a:ext cx="11277600" cy="1243417"/>
          </a:xfrm>
          <a:prstGeom prst="rect">
            <a:avLst/>
          </a:prstGeom>
        </p:spPr>
        <p:txBody>
          <a:bodyPr vert="horz" wrap="square" lIns="0" tIns="45720" rIns="0" bIns="45720" rtlCol="0" anchor="ctr">
            <a:spAutoFit/>
          </a:bodyPr>
          <a:lstStyle/>
          <a:p>
            <a:r>
              <a:rPr lang="en-US" dirty="0"/>
              <a:t>Click to edit </a:t>
            </a:r>
            <a:br>
              <a:rPr lang="en-US" dirty="0"/>
            </a:br>
            <a:r>
              <a:rPr lang="en-US" dirty="0"/>
              <a:t>Master title style</a:t>
            </a:r>
          </a:p>
        </p:txBody>
      </p:sp>
      <p:sp>
        <p:nvSpPr>
          <p:cNvPr id="3" name="Text Placeholder 2">
            <a:extLst>
              <a:ext uri="{FF2B5EF4-FFF2-40B4-BE49-F238E27FC236}">
                <a16:creationId xmlns:a16="http://schemas.microsoft.com/office/drawing/2014/main" id="{543F9B61-FE06-4AD3-BFD0-849AD957C074}"/>
              </a:ext>
            </a:extLst>
          </p:cNvPr>
          <p:cNvSpPr>
            <a:spLocks noGrp="1"/>
          </p:cNvSpPr>
          <p:nvPr>
            <p:ph type="body" idx="1"/>
          </p:nvPr>
        </p:nvSpPr>
        <p:spPr>
          <a:xfrm>
            <a:off x="458724" y="1964077"/>
            <a:ext cx="11274552" cy="4315845"/>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61">
            <a:extLst>
              <a:ext uri="{FF2B5EF4-FFF2-40B4-BE49-F238E27FC236}">
                <a16:creationId xmlns:a16="http://schemas.microsoft.com/office/drawing/2014/main" id="{76C2FCC9-2F09-4721-9A6D-A8D770C763C7}"/>
              </a:ext>
            </a:extLst>
          </p:cNvPr>
          <p:cNvSpPr>
            <a:spLocks noGrp="1"/>
          </p:cNvSpPr>
          <p:nvPr>
            <p:ph type="sldNum" sz="quarter" idx="4"/>
          </p:nvPr>
        </p:nvSpPr>
        <p:spPr>
          <a:xfrm>
            <a:off x="457200" y="6464300"/>
            <a:ext cx="296359" cy="228600"/>
          </a:xfrm>
          <a:prstGeom prst="rect">
            <a:avLst/>
          </a:prstGeom>
          <a:noFill/>
        </p:spPr>
        <p:txBody>
          <a:bodyPr vert="horz" wrap="none" lIns="91440" tIns="45720" rIns="91440" bIns="45720" rtlCol="0" anchor="ctr" anchorCtr="0">
            <a:noAutofit/>
          </a:bodyPr>
          <a:lstStyle>
            <a:lvl1pPr algn="r">
              <a:defRPr sz="1200" b="1" i="0">
                <a:solidFill>
                  <a:schemeClr val="bg2"/>
                </a:solidFill>
              </a:defRPr>
            </a:lvl1pPr>
          </a:lstStyle>
          <a:p>
            <a:fld id="{C24CE0DD-0081-7A4A-817B-7ACC0C2B4AAB}" type="slidenum">
              <a:rPr lang="en-US" smtClean="0"/>
              <a:pPr/>
              <a:t>‹#›</a:t>
            </a:fld>
            <a:endParaRPr lang="en-US" dirty="0"/>
          </a:p>
        </p:txBody>
      </p:sp>
      <p:sp>
        <p:nvSpPr>
          <p:cNvPr id="17" name="Slide Number Placeholder 5">
            <a:extLst>
              <a:ext uri="{FF2B5EF4-FFF2-40B4-BE49-F238E27FC236}">
                <a16:creationId xmlns:a16="http://schemas.microsoft.com/office/drawing/2014/main" id="{5EE6105E-4C9A-4B95-89E5-B4D8F1DCB443}"/>
              </a:ext>
            </a:extLst>
          </p:cNvPr>
          <p:cNvSpPr txBox="1">
            <a:spLocks/>
          </p:cNvSpPr>
          <p:nvPr/>
        </p:nvSpPr>
        <p:spPr>
          <a:xfrm>
            <a:off x="764280" y="6477456"/>
            <a:ext cx="6582701"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to the ULTS Administrative Committee</a:t>
            </a:r>
          </a:p>
        </p:txBody>
      </p:sp>
      <p:grpSp>
        <p:nvGrpSpPr>
          <p:cNvPr id="26" name="Group 25">
            <a:extLst>
              <a:ext uri="{FF2B5EF4-FFF2-40B4-BE49-F238E27FC236}">
                <a16:creationId xmlns:a16="http://schemas.microsoft.com/office/drawing/2014/main" id="{C575405C-B2DF-4F58-9801-02AE2578731C}"/>
              </a:ext>
            </a:extLst>
          </p:cNvPr>
          <p:cNvGrpSpPr>
            <a:grpSpLocks noChangeAspect="1"/>
          </p:cNvGrpSpPr>
          <p:nvPr/>
        </p:nvGrpSpPr>
        <p:grpSpPr>
          <a:xfrm>
            <a:off x="10683863" y="6539890"/>
            <a:ext cx="1066177" cy="135154"/>
            <a:chOff x="2931072" y="-829430"/>
            <a:chExt cx="6003607" cy="761048"/>
          </a:xfrm>
        </p:grpSpPr>
        <p:sp>
          <p:nvSpPr>
            <p:cNvPr id="27" name="Freeform: Shape 26">
              <a:extLst>
                <a:ext uri="{FF2B5EF4-FFF2-40B4-BE49-F238E27FC236}">
                  <a16:creationId xmlns:a16="http://schemas.microsoft.com/office/drawing/2014/main" id="{6D2A2581-A149-4D6E-B65C-0B123B2B9D79}"/>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6DC8D56B-3D68-4FE3-9F03-89ACA7EDF220}"/>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D45015DA-2801-4267-853F-30DDB91F5BD8}"/>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81FEDFE6-6D64-4A15-BC73-D0D3F971885C}"/>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8770722C-1442-42DE-9D16-247602FF4D57}"/>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E2CBA79E-CAAC-4523-8747-65718A49628E}"/>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33" name="Freeform: Shape 32">
              <a:extLst>
                <a:ext uri="{FF2B5EF4-FFF2-40B4-BE49-F238E27FC236}">
                  <a16:creationId xmlns:a16="http://schemas.microsoft.com/office/drawing/2014/main" id="{C80304FC-C366-4BDB-A2C6-4D5741C00D35}"/>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34" name="Freeform: Shape 33">
              <a:extLst>
                <a:ext uri="{FF2B5EF4-FFF2-40B4-BE49-F238E27FC236}">
                  <a16:creationId xmlns:a16="http://schemas.microsoft.com/office/drawing/2014/main" id="{54FE65FC-513D-4292-B667-A3E8B7158317}"/>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1852962B-BF8B-4F79-9667-AEA13077FD18}"/>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78209361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3" r:id="rId32"/>
    <p:sldLayoutId id="2147483656" r:id="rId33"/>
  </p:sldLayoutIdLst>
  <p:txStyles>
    <p:titleStyle>
      <a:lvl1pPr algn="l" defTabSz="914400" rtl="0" eaLnBrk="1" latinLnBrk="0" hangingPunct="1">
        <a:lnSpc>
          <a:spcPct val="85000"/>
        </a:lnSpc>
        <a:spcBef>
          <a:spcPct val="0"/>
        </a:spcBef>
        <a:buNone/>
        <a:defRPr sz="4400" b="0" i="0" kern="1200">
          <a:solidFill>
            <a:schemeClr val="bg2"/>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lumMod val="50000"/>
            </a:schemeClr>
          </a:solidFill>
          <a:latin typeface="+mn-lt"/>
          <a:ea typeface="+mn-ea"/>
          <a:cs typeface="+mn-cs"/>
        </a:defRPr>
      </a:lvl1pPr>
      <a:lvl2pPr marL="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0" indent="0" algn="l" defTabSz="914400" rtl="0" eaLnBrk="1" latinLnBrk="0" hangingPunct="1">
        <a:lnSpc>
          <a:spcPct val="90000"/>
        </a:lnSpc>
        <a:spcBef>
          <a:spcPts val="500"/>
        </a:spcBef>
        <a:buFont typeface="Arial" panose="020B0604020202020204" pitchFamily="34" charset="0"/>
        <a:buNone/>
        <a:defRPr sz="1200" kern="1200">
          <a:solidFill>
            <a:schemeClr val="bg1">
              <a:lumMod val="65000"/>
            </a:schemeClr>
          </a:solidFill>
          <a:latin typeface="+mn-lt"/>
          <a:ea typeface="+mn-ea"/>
          <a:cs typeface="+mn-cs"/>
        </a:defRPr>
      </a:lvl3pPr>
      <a:lvl4pPr marL="173736" indent="-173736" algn="l" defTabSz="914400" rtl="0" eaLnBrk="1" latinLnBrk="0" hangingPunct="1">
        <a:lnSpc>
          <a:spcPct val="90000"/>
        </a:lnSpc>
        <a:spcBef>
          <a:spcPts val="500"/>
        </a:spcBef>
        <a:buClr>
          <a:schemeClr val="bg2"/>
        </a:buClr>
        <a:buFont typeface="Arial" panose="020B0604020202020204" pitchFamily="34" charset="0"/>
        <a:buChar char="•"/>
        <a:defRPr sz="1400" kern="1200">
          <a:solidFill>
            <a:schemeClr val="tx1"/>
          </a:solidFill>
          <a:latin typeface="+mn-lt"/>
          <a:ea typeface="+mn-ea"/>
          <a:cs typeface="+mn-cs"/>
        </a:defRPr>
      </a:lvl4pPr>
      <a:lvl5pPr marL="356616" indent="-173736"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customXml" Target="../../customXml/item11.xml"/><Relationship Id="rId1" Type="http://schemas.openxmlformats.org/officeDocument/2006/relationships/customXml" Target="../../customXml/item29.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1.xml"/><Relationship Id="rId1" Type="http://schemas.openxmlformats.org/officeDocument/2006/relationships/customXml" Target="../../customXml/item3.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7.xml"/><Relationship Id="rId1" Type="http://schemas.openxmlformats.org/officeDocument/2006/relationships/customXml" Target="../../customXml/item54.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0.xml"/><Relationship Id="rId1" Type="http://schemas.openxmlformats.org/officeDocument/2006/relationships/customXml" Target="../../customXml/item5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8.xml"/><Relationship Id="rId1" Type="http://schemas.openxmlformats.org/officeDocument/2006/relationships/customXml" Target="../../customXml/item38.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4.xml"/><Relationship Id="rId1" Type="http://schemas.openxmlformats.org/officeDocument/2006/relationships/customXml" Target="../../customXml/item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2.xml"/><Relationship Id="rId1" Type="http://schemas.openxmlformats.org/officeDocument/2006/relationships/customXml" Target="../../customXml/item21.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7.xml"/><Relationship Id="rId1" Type="http://schemas.openxmlformats.org/officeDocument/2006/relationships/customXml" Target="../../customXml/item7.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5.xml"/><Relationship Id="rId1" Type="http://schemas.openxmlformats.org/officeDocument/2006/relationships/customXml" Target="../../customXml/item55.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8.xml"/><Relationship Id="rId1" Type="http://schemas.openxmlformats.org/officeDocument/2006/relationships/customXml" Target="../../customXml/item16.xml"/><Relationship Id="rId4" Type="http://schemas.openxmlformats.org/officeDocument/2006/relationships/image" Target="../media/image5.jp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6.xml"/><Relationship Id="rId1" Type="http://schemas.openxmlformats.org/officeDocument/2006/relationships/customXml" Target="../../customXml/item47.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xml"/><Relationship Id="rId1" Type="http://schemas.openxmlformats.org/officeDocument/2006/relationships/customXml" Target="../../customXml/item10.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1.xml"/><Relationship Id="rId1" Type="http://schemas.openxmlformats.org/officeDocument/2006/relationships/customXml" Target="../../customXml/item13.xml"/><Relationship Id="rId4" Type="http://schemas.openxmlformats.org/officeDocument/2006/relationships/image" Target="../media/image7.jp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6.xml"/><Relationship Id="rId1" Type="http://schemas.openxmlformats.org/officeDocument/2006/relationships/customXml" Target="../../customXml/item34.xml"/><Relationship Id="rId4" Type="http://schemas.openxmlformats.org/officeDocument/2006/relationships/image" Target="../media/image8.jp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2.xml"/><Relationship Id="rId1" Type="http://schemas.openxmlformats.org/officeDocument/2006/relationships/customXml" Target="../../customXml/item45.xml"/><Relationship Id="rId4" Type="http://schemas.openxmlformats.org/officeDocument/2006/relationships/image" Target="../media/image9.jp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3.xml"/><Relationship Id="rId1" Type="http://schemas.openxmlformats.org/officeDocument/2006/relationships/customXml" Target="../../customXml/item35.xml"/><Relationship Id="rId4" Type="http://schemas.openxmlformats.org/officeDocument/2006/relationships/chart" Target="../charts/chart1.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3.xml"/><Relationship Id="rId1" Type="http://schemas.openxmlformats.org/officeDocument/2006/relationships/customXml" Target="../../customXml/item53.xml"/><Relationship Id="rId4" Type="http://schemas.openxmlformats.org/officeDocument/2006/relationships/chart" Target="../charts/chart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7.xml"/><Relationship Id="rId1" Type="http://schemas.openxmlformats.org/officeDocument/2006/relationships/customXml" Target="../../customXml/item19.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50.xml"/><Relationship Id="rId1" Type="http://schemas.openxmlformats.org/officeDocument/2006/relationships/customXml" Target="../../customXml/item48.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9.xml"/><Relationship Id="rId1" Type="http://schemas.openxmlformats.org/officeDocument/2006/relationships/customXml" Target="../../customXml/item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0.xml"/><Relationship Id="rId1" Type="http://schemas.openxmlformats.org/officeDocument/2006/relationships/customXml" Target="../../customXml/item18.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0.xml"/><Relationship Id="rId1" Type="http://schemas.openxmlformats.org/officeDocument/2006/relationships/customXml" Target="../../customXml/item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51.xml"/><Relationship Id="rId1" Type="http://schemas.openxmlformats.org/officeDocument/2006/relationships/customXml" Target="../../customXml/item39.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xml"/><Relationship Id="rId1" Type="http://schemas.openxmlformats.org/officeDocument/2006/relationships/customXml" Target="../../customXml/item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9.xml"/><Relationship Id="rId1" Type="http://schemas.openxmlformats.org/officeDocument/2006/relationships/customXml" Target="../../customXml/item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CCEEB-44BC-5A1B-093E-E875800E8770}"/>
              </a:ext>
            </a:extLst>
          </p:cNvPr>
          <p:cNvSpPr>
            <a:spLocks noGrp="1"/>
          </p:cNvSpPr>
          <p:nvPr>
            <p:ph type="title"/>
          </p:nvPr>
        </p:nvSpPr>
        <p:spPr/>
        <p:txBody>
          <a:bodyPr/>
          <a:lstStyle/>
          <a:p>
            <a:r>
              <a:rPr lang="en-US" sz="4800" dirty="0"/>
              <a:t>California LifeLine Third Party Administrator</a:t>
            </a:r>
            <a:br>
              <a:rPr lang="en-US" sz="4800" dirty="0"/>
            </a:br>
            <a:endParaRPr lang="en-US" sz="4800" dirty="0">
              <a:latin typeface="+mn-lt"/>
            </a:endParaRPr>
          </a:p>
        </p:txBody>
      </p:sp>
      <p:sp>
        <p:nvSpPr>
          <p:cNvPr id="3" name="Content Placeholder 2">
            <a:extLst>
              <a:ext uri="{FF2B5EF4-FFF2-40B4-BE49-F238E27FC236}">
                <a16:creationId xmlns:a16="http://schemas.microsoft.com/office/drawing/2014/main" id="{1C4CCEEA-5B28-575D-ED20-ECD74435E9CC}"/>
              </a:ext>
            </a:extLst>
          </p:cNvPr>
          <p:cNvSpPr>
            <a:spLocks noGrp="1"/>
          </p:cNvSpPr>
          <p:nvPr>
            <p:ph sz="quarter" idx="10"/>
          </p:nvPr>
        </p:nvSpPr>
        <p:spPr>
          <a:xfrm>
            <a:off x="1338119" y="4713061"/>
            <a:ext cx="6118225" cy="305979"/>
          </a:xfrm>
        </p:spPr>
        <p:txBody>
          <a:bodyPr>
            <a:normAutofit lnSpcReduction="10000"/>
          </a:bodyPr>
          <a:lstStyle/>
          <a:p>
            <a:r>
              <a:rPr lang="en-US" sz="1600" dirty="0">
                <a:latin typeface="Arial"/>
                <a:cs typeface="Arial"/>
              </a:rPr>
              <a:t>Presentation to the Administrative Committee</a:t>
            </a:r>
          </a:p>
          <a:p>
            <a:endParaRPr lang="en-US" dirty="0">
              <a:latin typeface="Arial"/>
              <a:cs typeface="Arial"/>
            </a:endParaRPr>
          </a:p>
          <a:p>
            <a:endParaRPr lang="en-US" sz="1600" dirty="0">
              <a:latin typeface="Arial"/>
              <a:cs typeface="Arial"/>
            </a:endParaRPr>
          </a:p>
          <a:p>
            <a:endParaRPr lang="en-US" dirty="0">
              <a:latin typeface="+mn-lt"/>
            </a:endParaRPr>
          </a:p>
        </p:txBody>
      </p:sp>
      <p:sp>
        <p:nvSpPr>
          <p:cNvPr id="4" name="Content Placeholder 2">
            <a:extLst>
              <a:ext uri="{FF2B5EF4-FFF2-40B4-BE49-F238E27FC236}">
                <a16:creationId xmlns:a16="http://schemas.microsoft.com/office/drawing/2014/main" id="{07A78BA2-8743-4C64-8AF8-907A5F925590}"/>
              </a:ext>
            </a:extLst>
          </p:cNvPr>
          <p:cNvSpPr txBox="1">
            <a:spLocks/>
          </p:cNvSpPr>
          <p:nvPr/>
        </p:nvSpPr>
        <p:spPr>
          <a:xfrm>
            <a:off x="1338545" y="5190581"/>
            <a:ext cx="6118225" cy="305979"/>
          </a:xfrm>
          <a:prstGeom prst="rect">
            <a:avLst/>
          </a:prstGeom>
        </p:spPr>
        <p:txBody>
          <a:bodyPr vert="horz" lIns="0" tIns="45720" rIns="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chemeClr val="bg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bg1"/>
                </a:solidFill>
                <a:latin typeface="Avenir Next" panose="020B0503020202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bg1"/>
                </a:solidFill>
                <a:latin typeface="Avenir Next" panose="020B0503020202020204" pitchFamily="34" charset="0"/>
                <a:ea typeface="+mn-ea"/>
                <a:cs typeface="+mn-cs"/>
              </a:defRPr>
            </a:lvl3pPr>
            <a:lvl4pPr marL="1371600" indent="0" algn="l" defTabSz="914400" rtl="0" eaLnBrk="1" latinLnBrk="0" hangingPunct="1">
              <a:lnSpc>
                <a:spcPct val="90000"/>
              </a:lnSpc>
              <a:spcBef>
                <a:spcPts val="500"/>
              </a:spcBef>
              <a:buClr>
                <a:schemeClr val="bg2"/>
              </a:buClr>
              <a:buFont typeface="Arial" panose="020B0604020202020204" pitchFamily="34" charset="0"/>
              <a:buNone/>
              <a:defRPr sz="1600" kern="1200">
                <a:solidFill>
                  <a:schemeClr val="bg1"/>
                </a:solidFill>
                <a:latin typeface="Avenir Next" panose="020B0503020202020204" pitchFamily="34" charset="0"/>
                <a:ea typeface="+mn-ea"/>
                <a:cs typeface="+mn-cs"/>
              </a:defRPr>
            </a:lvl4pPr>
            <a:lvl5pPr marL="1828800" indent="0" algn="l" defTabSz="914400" rtl="0" eaLnBrk="1" latinLnBrk="0" hangingPunct="1">
              <a:lnSpc>
                <a:spcPct val="90000"/>
              </a:lnSpc>
              <a:spcBef>
                <a:spcPts val="500"/>
              </a:spcBef>
              <a:buClr>
                <a:schemeClr val="accent1"/>
              </a:buClr>
              <a:buFont typeface="Arial" panose="020B0604020202020204" pitchFamily="34" charset="0"/>
              <a:buNone/>
              <a:defRPr sz="1600" kern="1200">
                <a:solidFill>
                  <a:schemeClr val="bg1"/>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0" dirty="0">
                <a:latin typeface="Arial"/>
                <a:cs typeface="Arial"/>
              </a:rPr>
              <a:t>June 28, 2022</a:t>
            </a:r>
          </a:p>
          <a:p>
            <a:endParaRPr lang="en-US" dirty="0">
              <a:latin typeface="Arial"/>
              <a:cs typeface="Arial"/>
            </a:endParaRPr>
          </a:p>
          <a:p>
            <a:endParaRPr lang="en-US" dirty="0">
              <a:latin typeface="Arial"/>
              <a:cs typeface="Arial"/>
            </a:endParaRPr>
          </a:p>
          <a:p>
            <a:endParaRPr lang="en-US" dirty="0">
              <a:latin typeface="+mn-lt"/>
            </a:endParaRPr>
          </a:p>
        </p:txBody>
      </p:sp>
    </p:spTree>
    <p:custDataLst>
      <p:custData r:id="rId1"/>
      <p:custData r:id="rId2"/>
    </p:custDataLst>
    <p:extLst>
      <p:ext uri="{BB962C8B-B14F-4D97-AF65-F5344CB8AC3E}">
        <p14:creationId xmlns:p14="http://schemas.microsoft.com/office/powerpoint/2010/main" val="283344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1076696"/>
            <a:ext cx="9788998" cy="587308"/>
          </a:xfrm>
        </p:spPr>
        <p:txBody>
          <a:bodyPr>
            <a:normAutofit fontScale="77500" lnSpcReduction="20000"/>
          </a:bodyPr>
          <a:lstStyle/>
          <a:p>
            <a:r>
              <a:rPr lang="en-US" dirty="0"/>
              <a:t>Completed Initiatives  3/15/2022 – 6/27/2022 Continued</a:t>
            </a:r>
          </a:p>
        </p:txBody>
      </p:sp>
      <p:sp>
        <p:nvSpPr>
          <p:cNvPr id="4" name="TextBox 3">
            <a:extLst>
              <a:ext uri="{FF2B5EF4-FFF2-40B4-BE49-F238E27FC236}">
                <a16:creationId xmlns:a16="http://schemas.microsoft.com/office/drawing/2014/main" id="{CA8B0728-658B-4444-8652-F4D55563E647}"/>
              </a:ext>
            </a:extLst>
          </p:cNvPr>
          <p:cNvSpPr txBox="1"/>
          <p:nvPr/>
        </p:nvSpPr>
        <p:spPr>
          <a:xfrm>
            <a:off x="793185" y="1759131"/>
            <a:ext cx="9378425" cy="5078313"/>
          </a:xfrm>
          <a:prstGeom prst="rect">
            <a:avLst/>
          </a:prstGeom>
          <a:noFill/>
        </p:spPr>
        <p:txBody>
          <a:bodyPr wrap="square" rtlCol="0">
            <a:spAutoFit/>
          </a:bodyPr>
          <a:lstStyle/>
          <a:p>
            <a:r>
              <a:rPr lang="en-US" b="1" dirty="0">
                <a:solidFill>
                  <a:schemeClr val="tx2"/>
                </a:solidFill>
              </a:rPr>
              <a:t>TPA Call Center Platform Enhancements</a:t>
            </a:r>
          </a:p>
          <a:p>
            <a:pPr marL="916686" lvl="4" indent="-285750">
              <a:buFont typeface="Arial" panose="020B0604020202020204" pitchFamily="34" charset="0"/>
              <a:buChar char="•"/>
            </a:pPr>
            <a:r>
              <a:rPr lang="en-US" dirty="0">
                <a:solidFill>
                  <a:schemeClr val="tx2"/>
                </a:solidFill>
              </a:rPr>
              <a:t>Requiring CSRs to select a “call reason” and “sub-reason” for every inbound call. This enhancement supports internal reporting</a:t>
            </a:r>
          </a:p>
          <a:p>
            <a:pPr marL="630936" lvl="4"/>
            <a:endParaRPr lang="en-US" dirty="0">
              <a:solidFill>
                <a:schemeClr val="tx2"/>
              </a:solidFill>
            </a:endParaRPr>
          </a:p>
          <a:p>
            <a:pPr marL="916686" lvl="4" indent="-285750">
              <a:buFont typeface="Arial" panose="020B0604020202020204" pitchFamily="34" charset="0"/>
              <a:buChar char="•"/>
            </a:pPr>
            <a:r>
              <a:rPr lang="en-US" dirty="0">
                <a:solidFill>
                  <a:schemeClr val="tx2"/>
                </a:solidFill>
              </a:rPr>
              <a:t>Requiring a SSN4 value for reviewer screens</a:t>
            </a:r>
          </a:p>
          <a:p>
            <a:pPr marL="630936" lvl="4"/>
            <a:endParaRPr lang="en-US" dirty="0">
              <a:solidFill>
                <a:schemeClr val="tx2"/>
              </a:solidFill>
            </a:endParaRPr>
          </a:p>
          <a:p>
            <a:pPr marL="916686" lvl="4" indent="-285750">
              <a:buFont typeface="Arial" panose="020B0604020202020204" pitchFamily="34" charset="0"/>
              <a:buChar char="•"/>
            </a:pPr>
            <a:r>
              <a:rPr lang="en-US" dirty="0">
                <a:solidFill>
                  <a:schemeClr val="tx2"/>
                </a:solidFill>
              </a:rPr>
              <a:t>Automating CalFresh Confirm Hub checks for all applications received</a:t>
            </a:r>
          </a:p>
          <a:p>
            <a:pPr marL="459486" lvl="3" indent="-285750"/>
            <a:endParaRPr lang="en-US" dirty="0">
              <a:solidFill>
                <a:schemeClr val="tx2"/>
              </a:solidFill>
            </a:endParaRPr>
          </a:p>
          <a:p>
            <a:r>
              <a:rPr lang="en-US" b="1" dirty="0">
                <a:solidFill>
                  <a:schemeClr val="tx2"/>
                </a:solidFill>
              </a:rPr>
              <a:t>TPA Platform Waste, Fraud, and Abuse Prevention Enhancements</a:t>
            </a:r>
          </a:p>
          <a:p>
            <a:pPr marL="919163" lvl="3" indent="-287338">
              <a:buFont typeface="Arial" panose="020B0604020202020204" pitchFamily="34" charset="0"/>
              <a:buChar char="•"/>
            </a:pPr>
            <a:r>
              <a:rPr lang="en-US" dirty="0">
                <a:solidFill>
                  <a:schemeClr val="tx2"/>
                </a:solidFill>
              </a:rPr>
              <a:t>Adding 4 new queries to detect subscribers who may be violating the “one benefit per independent economic household” Program rule</a:t>
            </a:r>
          </a:p>
          <a:p>
            <a:pPr marL="631825" lvl="3"/>
            <a:endParaRPr lang="en-US" dirty="0">
              <a:solidFill>
                <a:schemeClr val="tx2"/>
              </a:solidFill>
            </a:endParaRPr>
          </a:p>
          <a:p>
            <a:pPr marL="919163" lvl="3" indent="-287338">
              <a:buFont typeface="Arial" panose="020B0604020202020204" pitchFamily="34" charset="0"/>
              <a:buChar char="•"/>
            </a:pPr>
            <a:r>
              <a:rPr lang="en-US" dirty="0">
                <a:solidFill>
                  <a:schemeClr val="tx2"/>
                </a:solidFill>
              </a:rPr>
              <a:t>Providing USAC information about accounts that USAC identified as subscribers who may be violating the “one benefit per independent economic household” Program rule that the TPA has determined by manual review to not be in violation of Program rules (whitelisted accounts)</a:t>
            </a:r>
          </a:p>
          <a:p>
            <a:pPr marL="459486" lvl="3" indent="-285750"/>
            <a:r>
              <a:rPr lang="en-US" dirty="0"/>
              <a:t> </a:t>
            </a:r>
          </a:p>
          <a:p>
            <a:endParaRPr lang="en-US" dirty="0"/>
          </a:p>
        </p:txBody>
      </p:sp>
    </p:spTree>
    <p:custDataLst>
      <p:custData r:id="rId1"/>
      <p:custData r:id="rId2"/>
    </p:custDataLst>
    <p:extLst>
      <p:ext uri="{BB962C8B-B14F-4D97-AF65-F5344CB8AC3E}">
        <p14:creationId xmlns:p14="http://schemas.microsoft.com/office/powerpoint/2010/main" val="3573960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1076696"/>
            <a:ext cx="9993184" cy="587308"/>
          </a:xfrm>
        </p:spPr>
        <p:txBody>
          <a:bodyPr>
            <a:normAutofit fontScale="77500" lnSpcReduction="20000"/>
          </a:bodyPr>
          <a:lstStyle/>
          <a:p>
            <a:r>
              <a:rPr lang="en-US" dirty="0"/>
              <a:t>Completed Initiatives  3/15/2022 – 6/27/2022 Continued</a:t>
            </a:r>
          </a:p>
        </p:txBody>
      </p:sp>
      <p:sp>
        <p:nvSpPr>
          <p:cNvPr id="4" name="TextBox 3">
            <a:extLst>
              <a:ext uri="{FF2B5EF4-FFF2-40B4-BE49-F238E27FC236}">
                <a16:creationId xmlns:a16="http://schemas.microsoft.com/office/drawing/2014/main" id="{CA8B0728-658B-4444-8652-F4D55563E647}"/>
              </a:ext>
            </a:extLst>
          </p:cNvPr>
          <p:cNvSpPr txBox="1"/>
          <p:nvPr/>
        </p:nvSpPr>
        <p:spPr>
          <a:xfrm>
            <a:off x="793185" y="1759131"/>
            <a:ext cx="9378425" cy="4801314"/>
          </a:xfrm>
          <a:prstGeom prst="rect">
            <a:avLst/>
          </a:prstGeom>
          <a:noFill/>
        </p:spPr>
        <p:txBody>
          <a:bodyPr wrap="square" rtlCol="0">
            <a:spAutoFit/>
          </a:bodyPr>
          <a:lstStyle/>
          <a:p>
            <a:r>
              <a:rPr lang="en-US" b="1" dirty="0">
                <a:solidFill>
                  <a:schemeClr val="tx2"/>
                </a:solidFill>
              </a:rPr>
              <a:t>Participant Communications</a:t>
            </a:r>
          </a:p>
          <a:p>
            <a:pPr marL="459486" lvl="3" indent="-285750">
              <a:buFont typeface="Arial" panose="020B0604020202020204" pitchFamily="34" charset="0"/>
              <a:buChar char="•"/>
            </a:pPr>
            <a:r>
              <a:rPr lang="en-US" dirty="0">
                <a:solidFill>
                  <a:schemeClr val="tx2"/>
                </a:solidFill>
              </a:rPr>
              <a:t>Enhanced Service Provider comparison functionality for consumers using the California LifeLine public website</a:t>
            </a:r>
          </a:p>
          <a:p>
            <a:pPr marL="173736" lvl="3"/>
            <a:endParaRPr lang="en-US" dirty="0">
              <a:solidFill>
                <a:schemeClr val="tx2"/>
              </a:solidFill>
            </a:endParaRPr>
          </a:p>
          <a:p>
            <a:pPr marL="459486" lvl="3" indent="-285750">
              <a:buFont typeface="Arial" panose="020B0604020202020204" pitchFamily="34" charset="0"/>
              <a:buChar char="•"/>
            </a:pPr>
            <a:r>
              <a:rPr lang="en-US" dirty="0">
                <a:solidFill>
                  <a:schemeClr val="tx2"/>
                </a:solidFill>
              </a:rPr>
              <a:t>Updating the California LifeLine public website content to reflect extension of the renewal process freeze through June 30, 2022</a:t>
            </a:r>
          </a:p>
          <a:p>
            <a:pPr marL="173736" lvl="3"/>
            <a:endParaRPr lang="en-US" dirty="0">
              <a:solidFill>
                <a:schemeClr val="tx2"/>
              </a:solidFill>
            </a:endParaRPr>
          </a:p>
          <a:p>
            <a:pPr marL="459486" lvl="3" indent="-285750">
              <a:buFont typeface="Arial" panose="020B0604020202020204" pitchFamily="34" charset="0"/>
              <a:buChar char="•"/>
            </a:pPr>
            <a:r>
              <a:rPr lang="en-US" dirty="0">
                <a:solidFill>
                  <a:schemeClr val="tx2"/>
                </a:solidFill>
              </a:rPr>
              <a:t>Updating the California LifeLine public website content with the Household Income Limits effective for June 1, 2022 through May 31, 2023</a:t>
            </a:r>
          </a:p>
          <a:p>
            <a:pPr marL="173736" lvl="3"/>
            <a:endParaRPr lang="en-US" dirty="0">
              <a:solidFill>
                <a:schemeClr val="tx2"/>
              </a:solidFill>
            </a:endParaRPr>
          </a:p>
          <a:p>
            <a:pPr marL="459486" lvl="3" indent="-285750">
              <a:buFont typeface="Arial" panose="020B0604020202020204" pitchFamily="34" charset="0"/>
              <a:buChar char="•"/>
            </a:pPr>
            <a:r>
              <a:rPr lang="en-US" dirty="0">
                <a:solidFill>
                  <a:schemeClr val="tx2"/>
                </a:solidFill>
              </a:rPr>
              <a:t>Customizing the Digital IDV SMS text message content to include the actual due date for completing the IDV process</a:t>
            </a:r>
          </a:p>
          <a:p>
            <a:pPr marL="173736" lvl="3"/>
            <a:endParaRPr lang="en-US" dirty="0">
              <a:solidFill>
                <a:schemeClr val="tx2"/>
              </a:solidFill>
            </a:endParaRPr>
          </a:p>
          <a:p>
            <a:pPr marL="459486" lvl="3" indent="-285750">
              <a:buFont typeface="Arial" panose="020B0604020202020204" pitchFamily="34" charset="0"/>
              <a:buChar char="•"/>
            </a:pPr>
            <a:r>
              <a:rPr lang="en-US" dirty="0">
                <a:solidFill>
                  <a:schemeClr val="tx2"/>
                </a:solidFill>
              </a:rPr>
              <a:t>Adding a reminder SMS text message for wireless participants who have not completed the IDV process during the first 5 calendar days of the process</a:t>
            </a:r>
          </a:p>
          <a:p>
            <a:pPr marL="459486" lvl="3" indent="-285750">
              <a:buFont typeface="Arial" panose="020B0604020202020204" pitchFamily="34" charset="0"/>
              <a:buChar char="•"/>
            </a:pPr>
            <a:endParaRPr lang="en-US" dirty="0"/>
          </a:p>
          <a:p>
            <a:endParaRPr lang="en-US" dirty="0"/>
          </a:p>
        </p:txBody>
      </p:sp>
    </p:spTree>
    <p:custDataLst>
      <p:custData r:id="rId1"/>
      <p:custData r:id="rId2"/>
    </p:custDataLst>
    <p:extLst>
      <p:ext uri="{BB962C8B-B14F-4D97-AF65-F5344CB8AC3E}">
        <p14:creationId xmlns:p14="http://schemas.microsoft.com/office/powerpoint/2010/main" val="2850227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1102822"/>
            <a:ext cx="7918450" cy="587308"/>
          </a:xfrm>
        </p:spPr>
        <p:txBody>
          <a:bodyPr>
            <a:normAutofit fontScale="92500" lnSpcReduction="10000"/>
          </a:bodyPr>
          <a:lstStyle/>
          <a:p>
            <a:r>
              <a:rPr lang="en-US" dirty="0"/>
              <a:t>Upcoming Initiatives</a:t>
            </a:r>
          </a:p>
        </p:txBody>
      </p:sp>
      <p:sp>
        <p:nvSpPr>
          <p:cNvPr id="4" name="TextBox 3">
            <a:extLst>
              <a:ext uri="{FF2B5EF4-FFF2-40B4-BE49-F238E27FC236}">
                <a16:creationId xmlns:a16="http://schemas.microsoft.com/office/drawing/2014/main" id="{2C488D88-6F4F-4B96-A200-76BBD7777F66}"/>
              </a:ext>
            </a:extLst>
          </p:cNvPr>
          <p:cNvSpPr txBox="1"/>
          <p:nvPr/>
        </p:nvSpPr>
        <p:spPr>
          <a:xfrm>
            <a:off x="793185" y="1767840"/>
            <a:ext cx="10348291" cy="5047536"/>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Modernizing the Print Framework to enable subscriber communication experience improvements to overcome today’s limitations to add, refine and revise content to forms &amp; letters</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Personal Identification Number (PIN) removal and an identity authentication replacement to meet AB 74 Compliance </a:t>
            </a:r>
            <a:r>
              <a:rPr lang="en-US" sz="1600" dirty="0"/>
              <a:t>(requires Print Framework Modernization as prerequisite for form &amp; letter changes)</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De-coupling the Household Worksheet (IEH) from the renewal process so it is a stand-alone process triggered by a service address change </a:t>
            </a:r>
            <a:r>
              <a:rPr lang="en-US" sz="1600" dirty="0"/>
              <a:t>(requires Print Framework Modernization and AB 74 Compliance for form &amp; letter changes)</a:t>
            </a:r>
          </a:p>
          <a:p>
            <a:endParaRPr lang="en-US" dirty="0">
              <a:solidFill>
                <a:schemeClr val="tx2"/>
              </a:solidFill>
            </a:endParaRPr>
          </a:p>
          <a:p>
            <a:pPr marL="285750" indent="-285750">
              <a:buFont typeface="Arial" panose="020B0604020202020204" pitchFamily="34" charset="0"/>
              <a:buChar char="•"/>
            </a:pPr>
            <a:r>
              <a:rPr lang="en-US" dirty="0">
                <a:solidFill>
                  <a:schemeClr val="tx2"/>
                </a:solidFill>
              </a:rPr>
              <a:t>Updating SMS text message opt in and opt out policies and procedures</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Registration and tracking of SPs’ representatives who interact with consumers</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Registration and tracking of Benefit Qualifying Persons (BQP)</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Implementing a monthly connections and conversions report for wireline SPs</a:t>
            </a:r>
          </a:p>
          <a:p>
            <a:pPr marL="285750" indent="-285750">
              <a:buFont typeface="Arial" panose="020B0604020202020204" pitchFamily="34" charset="0"/>
              <a:buChar char="•"/>
            </a:pPr>
            <a:endParaRPr lang="en-US" dirty="0"/>
          </a:p>
        </p:txBody>
      </p:sp>
    </p:spTree>
    <p:custDataLst>
      <p:custData r:id="rId1"/>
      <p:custData r:id="rId2"/>
    </p:custDataLst>
    <p:extLst>
      <p:ext uri="{BB962C8B-B14F-4D97-AF65-F5344CB8AC3E}">
        <p14:creationId xmlns:p14="http://schemas.microsoft.com/office/powerpoint/2010/main" val="231467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1102822"/>
            <a:ext cx="7918450" cy="587308"/>
          </a:xfrm>
        </p:spPr>
        <p:txBody>
          <a:bodyPr>
            <a:normAutofit fontScale="92500" lnSpcReduction="10000"/>
          </a:bodyPr>
          <a:lstStyle/>
          <a:p>
            <a:r>
              <a:rPr lang="en-US" dirty="0"/>
              <a:t>Upcoming Initiatives</a:t>
            </a:r>
          </a:p>
        </p:txBody>
      </p:sp>
      <p:sp>
        <p:nvSpPr>
          <p:cNvPr id="4" name="TextBox 3">
            <a:extLst>
              <a:ext uri="{FF2B5EF4-FFF2-40B4-BE49-F238E27FC236}">
                <a16:creationId xmlns:a16="http://schemas.microsoft.com/office/drawing/2014/main" id="{2C488D88-6F4F-4B96-A200-76BBD7777F66}"/>
              </a:ext>
            </a:extLst>
          </p:cNvPr>
          <p:cNvSpPr txBox="1"/>
          <p:nvPr/>
        </p:nvSpPr>
        <p:spPr>
          <a:xfrm>
            <a:off x="793185" y="1767840"/>
            <a:ext cx="9630975" cy="2308324"/>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Geo-coding active LifeLine subscribers for reporting</a:t>
            </a:r>
          </a:p>
          <a:p>
            <a:endParaRPr lang="en-US" dirty="0">
              <a:solidFill>
                <a:schemeClr val="tx2"/>
              </a:solidFill>
            </a:endParaRPr>
          </a:p>
          <a:p>
            <a:pPr marL="285750" indent="-285750">
              <a:buFont typeface="Arial" panose="020B0604020202020204" pitchFamily="34" charset="0"/>
              <a:buChar char="•"/>
            </a:pPr>
            <a:r>
              <a:rPr lang="en-US" dirty="0">
                <a:solidFill>
                  <a:schemeClr val="tx2"/>
                </a:solidFill>
              </a:rPr>
              <a:t>Preventing mid-service term Tribal changes across all Service Provider update methods</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Implementing a unique identifier for each LifeLine participant</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Deploying a customer portal </a:t>
            </a:r>
          </a:p>
          <a:p>
            <a:pPr marL="285750" indent="-285750">
              <a:buFont typeface="Arial" panose="020B0604020202020204" pitchFamily="34" charset="0"/>
              <a:buChar char="•"/>
            </a:pPr>
            <a:endParaRPr lang="en-US" dirty="0"/>
          </a:p>
        </p:txBody>
      </p:sp>
    </p:spTree>
    <p:custDataLst>
      <p:custData r:id="rId1"/>
      <p:custData r:id="rId2"/>
    </p:custDataLst>
    <p:extLst>
      <p:ext uri="{BB962C8B-B14F-4D97-AF65-F5344CB8AC3E}">
        <p14:creationId xmlns:p14="http://schemas.microsoft.com/office/powerpoint/2010/main" val="1304899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1042182"/>
            <a:ext cx="7918450" cy="587308"/>
          </a:xfrm>
        </p:spPr>
        <p:txBody>
          <a:bodyPr>
            <a:normAutofit fontScale="92500" lnSpcReduction="10000"/>
          </a:bodyPr>
          <a:lstStyle/>
          <a:p>
            <a:r>
              <a:rPr lang="en-US" dirty="0"/>
              <a:t>Program and Operations Reports</a:t>
            </a:r>
          </a:p>
          <a:p>
            <a:endParaRPr lang="en-US" dirty="0"/>
          </a:p>
        </p:txBody>
      </p:sp>
      <p:sp>
        <p:nvSpPr>
          <p:cNvPr id="3" name="Text Placeholder 2">
            <a:extLst>
              <a:ext uri="{FF2B5EF4-FFF2-40B4-BE49-F238E27FC236}">
                <a16:creationId xmlns:a16="http://schemas.microsoft.com/office/drawing/2014/main" id="{1945B4F2-1782-17EF-CA1C-DF5D6D1BF0B2}"/>
              </a:ext>
            </a:extLst>
          </p:cNvPr>
          <p:cNvSpPr>
            <a:spLocks noGrp="1"/>
          </p:cNvSpPr>
          <p:nvPr>
            <p:ph type="body" sz="quarter" idx="11"/>
          </p:nvPr>
        </p:nvSpPr>
        <p:spPr>
          <a:xfrm>
            <a:off x="793185" y="1730158"/>
            <a:ext cx="10741025" cy="4167303"/>
          </a:xfrm>
        </p:spPr>
        <p:txBody>
          <a:bodyPr/>
          <a:lstStyle/>
          <a:p>
            <a:pPr marL="285750" indent="-285750">
              <a:buFont typeface="Arial" panose="020B0604020202020204" pitchFamily="34" charset="0"/>
              <a:buChar char="•"/>
            </a:pPr>
            <a:r>
              <a:rPr lang="en-US" dirty="0">
                <a:solidFill>
                  <a:schemeClr val="tx2"/>
                </a:solidFill>
              </a:rPr>
              <a:t>Program Participation – Active LifeLine Subscribers</a:t>
            </a:r>
          </a:p>
          <a:p>
            <a:pPr marL="285750" indent="-285750">
              <a:buFont typeface="Arial" panose="020B0604020202020204" pitchFamily="34" charset="0"/>
              <a:buChar char="•"/>
            </a:pPr>
            <a:r>
              <a:rPr lang="en-US" dirty="0">
                <a:solidFill>
                  <a:schemeClr val="tx2"/>
                </a:solidFill>
              </a:rPr>
              <a:t>Wireless:  Response &amp; Approval Rates – All Form Types</a:t>
            </a:r>
          </a:p>
          <a:p>
            <a:pPr marL="285750" indent="-285750">
              <a:buFont typeface="Arial" panose="020B0604020202020204" pitchFamily="34" charset="0"/>
              <a:buChar char="•"/>
            </a:pPr>
            <a:r>
              <a:rPr lang="en-US" dirty="0">
                <a:solidFill>
                  <a:schemeClr val="tx2"/>
                </a:solidFill>
              </a:rPr>
              <a:t>Wireline:  Response &amp; Approval Rates – All Form Types</a:t>
            </a:r>
          </a:p>
          <a:p>
            <a:pPr marL="285750" indent="-285750">
              <a:buFont typeface="Arial" panose="020B0604020202020204" pitchFamily="34" charset="0"/>
              <a:buChar char="•"/>
            </a:pPr>
            <a:r>
              <a:rPr lang="en-US" dirty="0">
                <a:solidFill>
                  <a:schemeClr val="tx2"/>
                </a:solidFill>
              </a:rPr>
              <a:t>Top 5 Denial Reasons </a:t>
            </a:r>
          </a:p>
          <a:p>
            <a:pPr marL="285750" indent="-285750">
              <a:buFont typeface="Arial" panose="020B0604020202020204" pitchFamily="34" charset="0"/>
              <a:buChar char="•"/>
            </a:pPr>
            <a:r>
              <a:rPr lang="en-US" dirty="0">
                <a:solidFill>
                  <a:schemeClr val="tx2"/>
                </a:solidFill>
              </a:rPr>
              <a:t>Subscriber Counts by Service Provider (Top 5)</a:t>
            </a:r>
          </a:p>
          <a:p>
            <a:pPr marL="285750" indent="-285750">
              <a:buFont typeface="Arial" panose="020B0604020202020204" pitchFamily="34" charset="0"/>
              <a:buChar char="•"/>
            </a:pPr>
            <a:r>
              <a:rPr lang="en-US" dirty="0">
                <a:solidFill>
                  <a:schemeClr val="tx2"/>
                </a:solidFill>
              </a:rPr>
              <a:t>Enrollment Eligibility Methods – Program versus Income </a:t>
            </a:r>
          </a:p>
          <a:p>
            <a:pPr marL="285750" indent="-285750">
              <a:buFont typeface="Arial" panose="020B0604020202020204" pitchFamily="34" charset="0"/>
              <a:buChar char="•"/>
            </a:pPr>
            <a:r>
              <a:rPr lang="en-US" dirty="0">
                <a:solidFill>
                  <a:schemeClr val="tx2"/>
                </a:solidFill>
              </a:rPr>
              <a:t>Enrollment Eligibility Methods – By Qualifying Program</a:t>
            </a:r>
          </a:p>
          <a:p>
            <a:pPr marL="285750" indent="-285750">
              <a:buFont typeface="Arial" panose="020B0604020202020204" pitchFamily="34" charset="0"/>
              <a:buChar char="•"/>
            </a:pPr>
            <a:r>
              <a:rPr lang="en-US" dirty="0">
                <a:solidFill>
                  <a:schemeClr val="tx2"/>
                </a:solidFill>
              </a:rPr>
              <a:t>Form Received Channel Volumes</a:t>
            </a:r>
          </a:p>
          <a:p>
            <a:pPr marL="285750" indent="-285750">
              <a:buFont typeface="Arial" panose="020B0604020202020204" pitchFamily="34" charset="0"/>
              <a:buChar char="•"/>
            </a:pPr>
            <a:r>
              <a:rPr lang="en-US" dirty="0">
                <a:solidFill>
                  <a:schemeClr val="tx2"/>
                </a:solidFill>
              </a:rPr>
              <a:t>Call Volumes – English &amp; Spanish</a:t>
            </a:r>
          </a:p>
          <a:p>
            <a:pPr marL="285750" indent="-285750">
              <a:buFont typeface="Arial" panose="020B0604020202020204" pitchFamily="34" charset="0"/>
              <a:buChar char="•"/>
            </a:pPr>
            <a:r>
              <a:rPr lang="en-US" dirty="0">
                <a:solidFill>
                  <a:schemeClr val="tx2"/>
                </a:solidFill>
              </a:rPr>
              <a:t>Call Volumes – Other Supported Languages</a:t>
            </a:r>
          </a:p>
          <a:p>
            <a:pPr marL="285750" indent="-285750">
              <a:buFont typeface="Arial" panose="020B0604020202020204" pitchFamily="34" charset="0"/>
              <a:buChar char="•"/>
            </a:pPr>
            <a:r>
              <a:rPr lang="en-US" dirty="0">
                <a:solidFill>
                  <a:schemeClr val="tx2"/>
                </a:solidFill>
              </a:rPr>
              <a:t>Inbound Call Reasons</a:t>
            </a:r>
          </a:p>
          <a:p>
            <a:endParaRPr lang="en-US" dirty="0"/>
          </a:p>
          <a:p>
            <a:endParaRPr lang="en-US" dirty="0"/>
          </a:p>
        </p:txBody>
      </p:sp>
    </p:spTree>
    <p:custDataLst>
      <p:custData r:id="rId1"/>
      <p:custData r:id="rId2"/>
    </p:custDataLst>
    <p:extLst>
      <p:ext uri="{BB962C8B-B14F-4D97-AF65-F5344CB8AC3E}">
        <p14:creationId xmlns:p14="http://schemas.microsoft.com/office/powerpoint/2010/main" val="2189114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1042182"/>
            <a:ext cx="9955680" cy="587308"/>
          </a:xfrm>
        </p:spPr>
        <p:txBody>
          <a:bodyPr>
            <a:normAutofit/>
          </a:bodyPr>
          <a:lstStyle/>
          <a:p>
            <a:r>
              <a:rPr lang="en-US" sz="3100" dirty="0"/>
              <a:t>Program Participation – Active LifeLine Subscribers</a:t>
            </a:r>
          </a:p>
        </p:txBody>
      </p:sp>
      <p:sp>
        <p:nvSpPr>
          <p:cNvPr id="3" name="Text Placeholder 2">
            <a:extLst>
              <a:ext uri="{FF2B5EF4-FFF2-40B4-BE49-F238E27FC236}">
                <a16:creationId xmlns:a16="http://schemas.microsoft.com/office/drawing/2014/main" id="{1945B4F2-1782-17EF-CA1C-DF5D6D1BF0B2}"/>
              </a:ext>
            </a:extLst>
          </p:cNvPr>
          <p:cNvSpPr>
            <a:spLocks noGrp="1"/>
          </p:cNvSpPr>
          <p:nvPr>
            <p:ph type="body" sz="quarter" idx="11"/>
          </p:nvPr>
        </p:nvSpPr>
        <p:spPr>
          <a:xfrm>
            <a:off x="793185" y="1730158"/>
            <a:ext cx="10741025" cy="4167303"/>
          </a:xfrm>
        </p:spPr>
        <p:txBody>
          <a:bodyPr/>
          <a:lstStyle/>
          <a:p>
            <a:endParaRPr lang="en-US" dirty="0"/>
          </a:p>
          <a:p>
            <a:endParaRPr lang="en-US" dirty="0"/>
          </a:p>
        </p:txBody>
      </p:sp>
      <p:sp>
        <p:nvSpPr>
          <p:cNvPr id="4" name="TextBox 3">
            <a:extLst>
              <a:ext uri="{FF2B5EF4-FFF2-40B4-BE49-F238E27FC236}">
                <a16:creationId xmlns:a16="http://schemas.microsoft.com/office/drawing/2014/main" id="{31E48660-B14E-46A0-87A7-9A990EABC68C}"/>
              </a:ext>
            </a:extLst>
          </p:cNvPr>
          <p:cNvSpPr txBox="1">
            <a:spLocks/>
          </p:cNvSpPr>
          <p:nvPr/>
        </p:nvSpPr>
        <p:spPr>
          <a:xfrm>
            <a:off x="669268" y="1640674"/>
            <a:ext cx="6140740" cy="1638397"/>
          </a:xfrm>
          <a:prstGeom prst="rect">
            <a:avLst/>
          </a:prstGeom>
          <a:noFill/>
        </p:spPr>
        <p:txBody>
          <a:bodyPr wrap="square" lIns="91440" tIns="45720" rIns="91440" bIns="45720" anchor="t">
            <a:spAutoFit/>
          </a:bodyPr>
          <a:lstStyle/>
          <a:p>
            <a:pPr marL="0" lvl="1">
              <a:lnSpc>
                <a:spcPct val="150000"/>
              </a:lnSpc>
              <a:spcBef>
                <a:spcPct val="20000"/>
              </a:spcBef>
            </a:pPr>
            <a:r>
              <a:rPr lang="en-US" sz="800" i="1" dirty="0">
                <a:solidFill>
                  <a:schemeClr val="tx2"/>
                </a:solidFill>
                <a:latin typeface="Arial" panose="020B0604020202020204" pitchFamily="34" charset="0"/>
              </a:rPr>
              <a:t>Current: </a:t>
            </a:r>
            <a:r>
              <a:rPr lang="en-US" sz="800" i="1" dirty="0">
                <a:solidFill>
                  <a:schemeClr val="tx2"/>
                </a:solidFill>
              </a:rPr>
              <a:t>Total Number of Active LifeLine Subscribers as of June 1, 2022</a:t>
            </a:r>
          </a:p>
          <a:p>
            <a:pPr marL="227965" lvl="1" indent="-227965">
              <a:lnSpc>
                <a:spcPct val="150000"/>
              </a:lnSpc>
              <a:spcBef>
                <a:spcPct val="20000"/>
              </a:spcBef>
              <a:buClr>
                <a:srgbClr val="4D4D4D"/>
              </a:buClr>
              <a:buFont typeface="Wingdings" panose="05000000000000000000" pitchFamily="2" charset="2"/>
              <a:buChar char="§"/>
            </a:pPr>
            <a:r>
              <a:rPr lang="en-US" sz="1800" dirty="0">
                <a:solidFill>
                  <a:schemeClr val="tx2"/>
                </a:solidFill>
              </a:rPr>
              <a:t>Wireless: 1,008,727</a:t>
            </a:r>
            <a:endParaRPr lang="en-US" sz="1800" dirty="0">
              <a:solidFill>
                <a:schemeClr val="tx2"/>
              </a:solidFill>
              <a:cs typeface="Arial"/>
            </a:endParaRPr>
          </a:p>
          <a:p>
            <a:pPr marL="227965" lvl="1" indent="-227965">
              <a:lnSpc>
                <a:spcPct val="150000"/>
              </a:lnSpc>
              <a:spcBef>
                <a:spcPct val="20000"/>
              </a:spcBef>
              <a:buClr>
                <a:srgbClr val="4D4D4D"/>
              </a:buClr>
              <a:buFont typeface="Wingdings" panose="05000000000000000000" pitchFamily="2" charset="2"/>
              <a:buChar char="§"/>
            </a:pPr>
            <a:r>
              <a:rPr lang="en-US" sz="1800" dirty="0">
                <a:solidFill>
                  <a:schemeClr val="tx2"/>
                </a:solidFill>
              </a:rPr>
              <a:t>Wireline:</a:t>
            </a:r>
            <a:r>
              <a:rPr lang="en-US" dirty="0">
                <a:solidFill>
                  <a:schemeClr val="tx2"/>
                </a:solidFill>
              </a:rPr>
              <a:t> 217,187</a:t>
            </a:r>
          </a:p>
          <a:p>
            <a:pPr marL="227965" lvl="1" indent="-227965">
              <a:lnSpc>
                <a:spcPct val="150000"/>
              </a:lnSpc>
              <a:spcBef>
                <a:spcPct val="20000"/>
              </a:spcBef>
              <a:buClr>
                <a:srgbClr val="4D4D4D"/>
              </a:buClr>
              <a:buFont typeface="Wingdings" panose="05000000000000000000" pitchFamily="2" charset="2"/>
              <a:buChar char="§"/>
            </a:pPr>
            <a:r>
              <a:rPr lang="en-US" sz="1800" dirty="0">
                <a:solidFill>
                  <a:schemeClr val="tx2"/>
                </a:solidFill>
              </a:rPr>
              <a:t>Total: 1,225,914</a:t>
            </a:r>
            <a:endParaRPr lang="en-US" sz="1800" dirty="0">
              <a:solidFill>
                <a:schemeClr val="tx2"/>
              </a:solidFill>
              <a:cs typeface="Arial"/>
            </a:endParaRPr>
          </a:p>
        </p:txBody>
      </p:sp>
      <p:sp>
        <p:nvSpPr>
          <p:cNvPr id="5" name="TextBox 4">
            <a:extLst>
              <a:ext uri="{FF2B5EF4-FFF2-40B4-BE49-F238E27FC236}">
                <a16:creationId xmlns:a16="http://schemas.microsoft.com/office/drawing/2014/main" id="{25E5A4C4-A42F-4009-AE71-B6A53DFA6492}"/>
              </a:ext>
            </a:extLst>
          </p:cNvPr>
          <p:cNvSpPr txBox="1">
            <a:spLocks/>
          </p:cNvSpPr>
          <p:nvPr/>
        </p:nvSpPr>
        <p:spPr>
          <a:xfrm>
            <a:off x="657790" y="3813809"/>
            <a:ext cx="6140740" cy="1638397"/>
          </a:xfrm>
          <a:prstGeom prst="rect">
            <a:avLst/>
          </a:prstGeom>
          <a:noFill/>
        </p:spPr>
        <p:txBody>
          <a:bodyPr wrap="square">
            <a:spAutoFit/>
          </a:bodyPr>
          <a:lstStyle/>
          <a:p>
            <a:pPr marL="0" lvl="1" indent="0">
              <a:lnSpc>
                <a:spcPct val="150000"/>
              </a:lnSpc>
              <a:spcBef>
                <a:spcPct val="20000"/>
              </a:spcBef>
              <a:buNone/>
            </a:pPr>
            <a:r>
              <a:rPr lang="en-US" sz="800" i="1" dirty="0">
                <a:solidFill>
                  <a:schemeClr val="tx2"/>
                </a:solidFill>
                <a:latin typeface="Arial" panose="020B0604020202020204" pitchFamily="34" charset="0"/>
              </a:rPr>
              <a:t>March 2022 AC Meeting: </a:t>
            </a:r>
            <a:r>
              <a:rPr lang="en-US" sz="800" i="1" dirty="0">
                <a:solidFill>
                  <a:schemeClr val="tx2"/>
                </a:solidFill>
              </a:rPr>
              <a:t>Total Number of Enrolled Subscribers as of March 1, 2022</a:t>
            </a:r>
          </a:p>
          <a:p>
            <a:pPr marL="227965" lvl="1" indent="-227965">
              <a:lnSpc>
                <a:spcPct val="150000"/>
              </a:lnSpc>
              <a:spcBef>
                <a:spcPct val="20000"/>
              </a:spcBef>
              <a:buClr>
                <a:srgbClr val="4D4D4D"/>
              </a:buClr>
              <a:buFont typeface="Wingdings" panose="05000000000000000000" pitchFamily="2" charset="2"/>
              <a:buChar char="§"/>
            </a:pPr>
            <a:r>
              <a:rPr lang="en-US" sz="1800" dirty="0">
                <a:solidFill>
                  <a:schemeClr val="tx2"/>
                </a:solidFill>
              </a:rPr>
              <a:t>Wireless: 983,764</a:t>
            </a:r>
            <a:endParaRPr lang="en-US" sz="1800" dirty="0">
              <a:solidFill>
                <a:schemeClr val="tx2"/>
              </a:solidFill>
              <a:cs typeface="Arial"/>
            </a:endParaRPr>
          </a:p>
          <a:p>
            <a:pPr marL="227965" lvl="1" indent="-227965">
              <a:lnSpc>
                <a:spcPct val="150000"/>
              </a:lnSpc>
              <a:spcBef>
                <a:spcPct val="20000"/>
              </a:spcBef>
              <a:buClr>
                <a:srgbClr val="4D4D4D"/>
              </a:buClr>
              <a:buFont typeface="Wingdings" panose="05000000000000000000" pitchFamily="2" charset="2"/>
              <a:buChar char="§"/>
            </a:pPr>
            <a:r>
              <a:rPr lang="en-US" sz="1800" dirty="0">
                <a:solidFill>
                  <a:schemeClr val="tx2"/>
                </a:solidFill>
              </a:rPr>
              <a:t>Wireline:</a:t>
            </a:r>
            <a:r>
              <a:rPr lang="en-US" dirty="0">
                <a:solidFill>
                  <a:schemeClr val="tx2"/>
                </a:solidFill>
              </a:rPr>
              <a:t> 224,163</a:t>
            </a:r>
          </a:p>
          <a:p>
            <a:pPr marL="227965" lvl="1" indent="-227965">
              <a:lnSpc>
                <a:spcPct val="150000"/>
              </a:lnSpc>
              <a:spcBef>
                <a:spcPct val="20000"/>
              </a:spcBef>
              <a:buClr>
                <a:srgbClr val="4D4D4D"/>
              </a:buClr>
              <a:buFont typeface="Wingdings" panose="05000000000000000000" pitchFamily="2" charset="2"/>
              <a:buChar char="§"/>
            </a:pPr>
            <a:r>
              <a:rPr lang="en-US" sz="1800" dirty="0">
                <a:solidFill>
                  <a:schemeClr val="tx2"/>
                </a:solidFill>
              </a:rPr>
              <a:t>Total: 1,207,927</a:t>
            </a:r>
            <a:endParaRPr lang="en-US" sz="1800" dirty="0">
              <a:solidFill>
                <a:schemeClr val="tx2"/>
              </a:solidFill>
              <a:cs typeface="Arial"/>
            </a:endParaRPr>
          </a:p>
        </p:txBody>
      </p:sp>
    </p:spTree>
    <p:custDataLst>
      <p:custData r:id="rId1"/>
      <p:custData r:id="rId2"/>
    </p:custDataLst>
    <p:extLst>
      <p:ext uri="{BB962C8B-B14F-4D97-AF65-F5344CB8AC3E}">
        <p14:creationId xmlns:p14="http://schemas.microsoft.com/office/powerpoint/2010/main" val="245314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1042182"/>
            <a:ext cx="10543509" cy="587308"/>
          </a:xfrm>
        </p:spPr>
        <p:txBody>
          <a:bodyPr>
            <a:normAutofit fontScale="77500" lnSpcReduction="20000"/>
          </a:bodyPr>
          <a:lstStyle/>
          <a:p>
            <a:r>
              <a:rPr lang="en-US" dirty="0"/>
              <a:t>Wireless: Response &amp; Approval Rates – All Form Types</a:t>
            </a:r>
          </a:p>
        </p:txBody>
      </p:sp>
      <p:sp>
        <p:nvSpPr>
          <p:cNvPr id="3" name="Text Placeholder 2">
            <a:extLst>
              <a:ext uri="{FF2B5EF4-FFF2-40B4-BE49-F238E27FC236}">
                <a16:creationId xmlns:a16="http://schemas.microsoft.com/office/drawing/2014/main" id="{1945B4F2-1782-17EF-CA1C-DF5D6D1BF0B2}"/>
              </a:ext>
            </a:extLst>
          </p:cNvPr>
          <p:cNvSpPr>
            <a:spLocks noGrp="1"/>
          </p:cNvSpPr>
          <p:nvPr>
            <p:ph type="body" sz="quarter" idx="11"/>
          </p:nvPr>
        </p:nvSpPr>
        <p:spPr>
          <a:xfrm>
            <a:off x="793185" y="1730158"/>
            <a:ext cx="10741025" cy="4167303"/>
          </a:xfrm>
        </p:spPr>
        <p:txBody>
          <a:bodyPr/>
          <a:lstStyle/>
          <a:p>
            <a:endParaRPr lang="en-US" dirty="0"/>
          </a:p>
          <a:p>
            <a:endParaRPr lang="en-US" dirty="0"/>
          </a:p>
        </p:txBody>
      </p:sp>
      <p:graphicFrame>
        <p:nvGraphicFramePr>
          <p:cNvPr id="8" name="Table 7">
            <a:extLst>
              <a:ext uri="{FF2B5EF4-FFF2-40B4-BE49-F238E27FC236}">
                <a16:creationId xmlns:a16="http://schemas.microsoft.com/office/drawing/2014/main" id="{8CA74FCD-DF15-431A-A257-820C43643C86}"/>
              </a:ext>
            </a:extLst>
          </p:cNvPr>
          <p:cNvGraphicFramePr>
            <a:graphicFrameLocks noGrp="1"/>
          </p:cNvGraphicFramePr>
          <p:nvPr>
            <p:extLst>
              <p:ext uri="{D42A27DB-BD31-4B8C-83A1-F6EECF244321}">
                <p14:modId xmlns:p14="http://schemas.microsoft.com/office/powerpoint/2010/main" val="832178724"/>
              </p:ext>
            </p:extLst>
          </p:nvPr>
        </p:nvGraphicFramePr>
        <p:xfrm>
          <a:off x="1590110" y="1629490"/>
          <a:ext cx="6324600" cy="3897516"/>
        </p:xfrm>
        <a:graphic>
          <a:graphicData uri="http://schemas.openxmlformats.org/drawingml/2006/table">
            <a:tbl>
              <a:tblPr>
                <a:tableStyleId>{5C22544A-7EE6-4342-B048-85BDC9FD1C3A}</a:tableStyleId>
              </a:tblPr>
              <a:tblGrid>
                <a:gridCol w="1054100">
                  <a:extLst>
                    <a:ext uri="{9D8B030D-6E8A-4147-A177-3AD203B41FA5}">
                      <a16:colId xmlns:a16="http://schemas.microsoft.com/office/drawing/2014/main" val="4245169576"/>
                    </a:ext>
                  </a:extLst>
                </a:gridCol>
                <a:gridCol w="1054100">
                  <a:extLst>
                    <a:ext uri="{9D8B030D-6E8A-4147-A177-3AD203B41FA5}">
                      <a16:colId xmlns:a16="http://schemas.microsoft.com/office/drawing/2014/main" val="2674745973"/>
                    </a:ext>
                  </a:extLst>
                </a:gridCol>
                <a:gridCol w="1054100">
                  <a:extLst>
                    <a:ext uri="{9D8B030D-6E8A-4147-A177-3AD203B41FA5}">
                      <a16:colId xmlns:a16="http://schemas.microsoft.com/office/drawing/2014/main" val="2768797466"/>
                    </a:ext>
                  </a:extLst>
                </a:gridCol>
                <a:gridCol w="1054100">
                  <a:extLst>
                    <a:ext uri="{9D8B030D-6E8A-4147-A177-3AD203B41FA5}">
                      <a16:colId xmlns:a16="http://schemas.microsoft.com/office/drawing/2014/main" val="1934672104"/>
                    </a:ext>
                  </a:extLst>
                </a:gridCol>
                <a:gridCol w="1054100">
                  <a:extLst>
                    <a:ext uri="{9D8B030D-6E8A-4147-A177-3AD203B41FA5}">
                      <a16:colId xmlns:a16="http://schemas.microsoft.com/office/drawing/2014/main" val="3812006309"/>
                    </a:ext>
                  </a:extLst>
                </a:gridCol>
                <a:gridCol w="1054100">
                  <a:extLst>
                    <a:ext uri="{9D8B030D-6E8A-4147-A177-3AD203B41FA5}">
                      <a16:colId xmlns:a16="http://schemas.microsoft.com/office/drawing/2014/main" val="2394415890"/>
                    </a:ext>
                  </a:extLst>
                </a:gridCol>
              </a:tblGrid>
              <a:tr h="278394">
                <a:tc>
                  <a:txBody>
                    <a:bodyPr/>
                    <a:lstStyle/>
                    <a:p>
                      <a:pPr algn="r" fontAlgn="b"/>
                      <a:r>
                        <a:rPr lang="en-US" sz="1100" u="none" strike="noStrike" dirty="0">
                          <a:effectLst/>
                        </a:rPr>
                        <a:t>Month Year</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 Total</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 Responded</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 Responded</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 Approved</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 Approved</a:t>
                      </a:r>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67287014"/>
                  </a:ext>
                </a:extLst>
              </a:tr>
              <a:tr h="278394">
                <a:tc>
                  <a:txBody>
                    <a:bodyPr/>
                    <a:lstStyle/>
                    <a:p>
                      <a:pPr algn="r" fontAlgn="b"/>
                      <a:r>
                        <a:rPr lang="en-US" sz="1100" b="1" u="none" strike="noStrike" dirty="0">
                          <a:effectLst/>
                        </a:rPr>
                        <a:t>Totals</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1,498,508</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1,385,471</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92.5%</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1,350,208</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97.4%</a:t>
                      </a:r>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51858877"/>
                  </a:ext>
                </a:extLst>
              </a:tr>
              <a:tr h="278394">
                <a:tc>
                  <a:txBody>
                    <a:bodyPr/>
                    <a:lstStyle/>
                    <a:p>
                      <a:pPr algn="r" fontAlgn="b"/>
                      <a:r>
                        <a:rPr lang="en-US" sz="1100" u="none" strike="noStrike" dirty="0">
                          <a:effectLst/>
                        </a:rPr>
                        <a:t>Jun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85,127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78,048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91.7%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76,214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97.7%</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21042437"/>
                  </a:ext>
                </a:extLst>
              </a:tr>
              <a:tr h="278394">
                <a:tc>
                  <a:txBody>
                    <a:bodyPr/>
                    <a:lstStyle/>
                    <a:p>
                      <a:pPr algn="r" fontAlgn="b"/>
                      <a:r>
                        <a:rPr lang="en-US" sz="1100" u="none" strike="noStrike" dirty="0">
                          <a:effectLst/>
                        </a:rPr>
                        <a:t>Jul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93,297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83,842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89.9%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82,466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98.4%</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7102140"/>
                  </a:ext>
                </a:extLst>
              </a:tr>
              <a:tr h="278394">
                <a:tc>
                  <a:txBody>
                    <a:bodyPr/>
                    <a:lstStyle/>
                    <a:p>
                      <a:pPr algn="r" fontAlgn="b"/>
                      <a:r>
                        <a:rPr lang="en-US" sz="1100" u="none" strike="noStrike" dirty="0">
                          <a:effectLst/>
                        </a:rPr>
                        <a:t>Aug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102,419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93,657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91.4%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91,656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97.9%</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22070861"/>
                  </a:ext>
                </a:extLst>
              </a:tr>
              <a:tr h="278394">
                <a:tc>
                  <a:txBody>
                    <a:bodyPr/>
                    <a:lstStyle/>
                    <a:p>
                      <a:pPr algn="r" fontAlgn="b"/>
                      <a:r>
                        <a:rPr lang="en-US" sz="1100" u="none" strike="noStrike" dirty="0">
                          <a:effectLst/>
                        </a:rPr>
                        <a:t>Sep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98,190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90,627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92.3%</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87,154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96.2%</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13286171"/>
                  </a:ext>
                </a:extLst>
              </a:tr>
              <a:tr h="278394">
                <a:tc>
                  <a:txBody>
                    <a:bodyPr/>
                    <a:lstStyle/>
                    <a:p>
                      <a:pPr algn="r" fontAlgn="b"/>
                      <a:r>
                        <a:rPr lang="en-US" sz="1100" u="none" strike="noStrike" dirty="0">
                          <a:effectLst/>
                        </a:rPr>
                        <a:t>Oct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102,379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95,064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92.9%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92,945</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97.8%</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24246061"/>
                  </a:ext>
                </a:extLst>
              </a:tr>
              <a:tr h="278394">
                <a:tc>
                  <a:txBody>
                    <a:bodyPr/>
                    <a:lstStyle/>
                    <a:p>
                      <a:pPr algn="r" fontAlgn="b"/>
                      <a:r>
                        <a:rPr lang="en-US" sz="1100" u="none" strike="noStrike" dirty="0">
                          <a:effectLst/>
                        </a:rPr>
                        <a:t>Nov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196,981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188,749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95.8%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186,537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98.8%</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733295"/>
                  </a:ext>
                </a:extLst>
              </a:tr>
              <a:tr h="278394">
                <a:tc>
                  <a:txBody>
                    <a:bodyPr/>
                    <a:lstStyle/>
                    <a:p>
                      <a:pPr algn="r" fontAlgn="b"/>
                      <a:r>
                        <a:rPr lang="en-US" sz="1100" u="none" strike="noStrike" dirty="0">
                          <a:effectLst/>
                        </a:rPr>
                        <a:t>Dec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161,133</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151,696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94.1%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147,728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97.4%</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18737922"/>
                  </a:ext>
                </a:extLst>
              </a:tr>
              <a:tr h="278394">
                <a:tc>
                  <a:txBody>
                    <a:bodyPr/>
                    <a:lstStyle/>
                    <a:p>
                      <a:pPr algn="r" fontAlgn="b"/>
                      <a:r>
                        <a:rPr lang="en-US" sz="1100" u="none" strike="noStrike" dirty="0">
                          <a:effectLst/>
                        </a:rPr>
                        <a:t>Jan 2022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140,933</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128,853</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91.4%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125,099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97.1%</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81022618"/>
                  </a:ext>
                </a:extLst>
              </a:tr>
              <a:tr h="278394">
                <a:tc>
                  <a:txBody>
                    <a:bodyPr/>
                    <a:lstStyle/>
                    <a:p>
                      <a:pPr algn="r" fontAlgn="b"/>
                      <a:r>
                        <a:rPr lang="en-US" sz="1100" u="none" strike="noStrike" dirty="0">
                          <a:effectLst/>
                        </a:rPr>
                        <a:t>Feb 2022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113,648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103,681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91.2%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100,880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97.3%</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12047625"/>
                  </a:ext>
                </a:extLst>
              </a:tr>
              <a:tr h="278394">
                <a:tc>
                  <a:txBody>
                    <a:bodyPr/>
                    <a:lstStyle/>
                    <a:p>
                      <a:pPr algn="r" fontAlgn="b"/>
                      <a:r>
                        <a:rPr lang="en-US" sz="1100" u="none" strike="noStrike" dirty="0">
                          <a:effectLst/>
                        </a:rPr>
                        <a:t>Mar 2022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133,923</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122,806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91.7%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120,676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98.3%</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2908087"/>
                  </a:ext>
                </a:extLst>
              </a:tr>
              <a:tr h="278394">
                <a:tc>
                  <a:txBody>
                    <a:bodyPr/>
                    <a:lstStyle/>
                    <a:p>
                      <a:pPr algn="r" fontAlgn="b"/>
                      <a:r>
                        <a:rPr lang="en-US" sz="1100" u="none" strike="noStrike" dirty="0">
                          <a:effectLst/>
                        </a:rPr>
                        <a:t>Apr 2022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129,808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119,641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92.2%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116,910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97.7%</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33141586"/>
                  </a:ext>
                </a:extLst>
              </a:tr>
              <a:tr h="278394">
                <a:tc>
                  <a:txBody>
                    <a:bodyPr/>
                    <a:lstStyle/>
                    <a:p>
                      <a:pPr algn="r" fontAlgn="b"/>
                      <a:r>
                        <a:rPr lang="en-US" sz="1100" u="none" strike="noStrike" dirty="0">
                          <a:effectLst/>
                        </a:rPr>
                        <a:t>May 2022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140,670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128,807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91.6%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121,943</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94.7%</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65091140"/>
                  </a:ext>
                </a:extLst>
              </a:tr>
            </a:tbl>
          </a:graphicData>
        </a:graphic>
      </p:graphicFrame>
    </p:spTree>
    <p:custDataLst>
      <p:custData r:id="rId1"/>
      <p:custData r:id="rId2"/>
    </p:custDataLst>
    <p:extLst>
      <p:ext uri="{BB962C8B-B14F-4D97-AF65-F5344CB8AC3E}">
        <p14:creationId xmlns:p14="http://schemas.microsoft.com/office/powerpoint/2010/main" val="3553107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1042182"/>
            <a:ext cx="10086310" cy="587308"/>
          </a:xfrm>
        </p:spPr>
        <p:txBody>
          <a:bodyPr>
            <a:normAutofit fontScale="77500" lnSpcReduction="20000"/>
          </a:bodyPr>
          <a:lstStyle/>
          <a:p>
            <a:r>
              <a:rPr lang="en-US" dirty="0"/>
              <a:t>Wireline: Response &amp; Approval Rates – All Form Types</a:t>
            </a:r>
          </a:p>
        </p:txBody>
      </p:sp>
      <p:sp>
        <p:nvSpPr>
          <p:cNvPr id="3" name="Text Placeholder 2">
            <a:extLst>
              <a:ext uri="{FF2B5EF4-FFF2-40B4-BE49-F238E27FC236}">
                <a16:creationId xmlns:a16="http://schemas.microsoft.com/office/drawing/2014/main" id="{1945B4F2-1782-17EF-CA1C-DF5D6D1BF0B2}"/>
              </a:ext>
            </a:extLst>
          </p:cNvPr>
          <p:cNvSpPr>
            <a:spLocks noGrp="1"/>
          </p:cNvSpPr>
          <p:nvPr>
            <p:ph type="body" sz="quarter" idx="11"/>
          </p:nvPr>
        </p:nvSpPr>
        <p:spPr>
          <a:xfrm>
            <a:off x="793185" y="1730158"/>
            <a:ext cx="10741025" cy="4167303"/>
          </a:xfrm>
        </p:spPr>
        <p:txBody>
          <a:bodyPr/>
          <a:lstStyle/>
          <a:p>
            <a:endParaRPr lang="en-US" dirty="0"/>
          </a:p>
          <a:p>
            <a:endParaRPr lang="en-US" dirty="0"/>
          </a:p>
        </p:txBody>
      </p:sp>
      <p:graphicFrame>
        <p:nvGraphicFramePr>
          <p:cNvPr id="6" name="Table 5">
            <a:extLst>
              <a:ext uri="{FF2B5EF4-FFF2-40B4-BE49-F238E27FC236}">
                <a16:creationId xmlns:a16="http://schemas.microsoft.com/office/drawing/2014/main" id="{8A1DB45D-CB71-48C1-8AED-D64D39640EA5}"/>
              </a:ext>
            </a:extLst>
          </p:cNvPr>
          <p:cNvGraphicFramePr>
            <a:graphicFrameLocks noGrp="1"/>
          </p:cNvGraphicFramePr>
          <p:nvPr>
            <p:extLst>
              <p:ext uri="{D42A27DB-BD31-4B8C-83A1-F6EECF244321}">
                <p14:modId xmlns:p14="http://schemas.microsoft.com/office/powerpoint/2010/main" val="2117383195"/>
              </p:ext>
            </p:extLst>
          </p:nvPr>
        </p:nvGraphicFramePr>
        <p:xfrm>
          <a:off x="1586534" y="1793081"/>
          <a:ext cx="6324600" cy="3686326"/>
        </p:xfrm>
        <a:graphic>
          <a:graphicData uri="http://schemas.openxmlformats.org/drawingml/2006/table">
            <a:tbl>
              <a:tblPr>
                <a:tableStyleId>{5C22544A-7EE6-4342-B048-85BDC9FD1C3A}</a:tableStyleId>
              </a:tblPr>
              <a:tblGrid>
                <a:gridCol w="1054100">
                  <a:extLst>
                    <a:ext uri="{9D8B030D-6E8A-4147-A177-3AD203B41FA5}">
                      <a16:colId xmlns:a16="http://schemas.microsoft.com/office/drawing/2014/main" val="3577943109"/>
                    </a:ext>
                  </a:extLst>
                </a:gridCol>
                <a:gridCol w="1054100">
                  <a:extLst>
                    <a:ext uri="{9D8B030D-6E8A-4147-A177-3AD203B41FA5}">
                      <a16:colId xmlns:a16="http://schemas.microsoft.com/office/drawing/2014/main" val="3441398606"/>
                    </a:ext>
                  </a:extLst>
                </a:gridCol>
                <a:gridCol w="1054100">
                  <a:extLst>
                    <a:ext uri="{9D8B030D-6E8A-4147-A177-3AD203B41FA5}">
                      <a16:colId xmlns:a16="http://schemas.microsoft.com/office/drawing/2014/main" val="2802608117"/>
                    </a:ext>
                  </a:extLst>
                </a:gridCol>
                <a:gridCol w="1054100">
                  <a:extLst>
                    <a:ext uri="{9D8B030D-6E8A-4147-A177-3AD203B41FA5}">
                      <a16:colId xmlns:a16="http://schemas.microsoft.com/office/drawing/2014/main" val="2908334081"/>
                    </a:ext>
                  </a:extLst>
                </a:gridCol>
                <a:gridCol w="1054100">
                  <a:extLst>
                    <a:ext uri="{9D8B030D-6E8A-4147-A177-3AD203B41FA5}">
                      <a16:colId xmlns:a16="http://schemas.microsoft.com/office/drawing/2014/main" val="429674831"/>
                    </a:ext>
                  </a:extLst>
                </a:gridCol>
                <a:gridCol w="1054100">
                  <a:extLst>
                    <a:ext uri="{9D8B030D-6E8A-4147-A177-3AD203B41FA5}">
                      <a16:colId xmlns:a16="http://schemas.microsoft.com/office/drawing/2014/main" val="3086001489"/>
                    </a:ext>
                  </a:extLst>
                </a:gridCol>
              </a:tblGrid>
              <a:tr h="263309">
                <a:tc>
                  <a:txBody>
                    <a:bodyPr/>
                    <a:lstStyle/>
                    <a:p>
                      <a:pPr algn="r" fontAlgn="b"/>
                      <a:r>
                        <a:rPr lang="en-US" sz="1100" u="none" strike="noStrike" dirty="0">
                          <a:effectLst/>
                        </a:rPr>
                        <a:t>Month Year</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 Total</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 Responded</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 Responded</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 Approved</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 Approved</a:t>
                      </a:r>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73910506"/>
                  </a:ext>
                </a:extLst>
              </a:tr>
              <a:tr h="263309">
                <a:tc>
                  <a:txBody>
                    <a:bodyPr/>
                    <a:lstStyle/>
                    <a:p>
                      <a:pPr algn="r" fontAlgn="b"/>
                      <a:r>
                        <a:rPr lang="en-US" sz="1100" b="1" u="none" strike="noStrike" dirty="0">
                          <a:effectLst/>
                        </a:rPr>
                        <a:t>Totals</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84,371</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73,640</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87.3%</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71,885</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b="1" u="none" strike="noStrike" dirty="0">
                          <a:effectLst/>
                        </a:rPr>
                        <a:t>97.6%</a:t>
                      </a:r>
                      <a:endParaRPr lang="en-US" sz="11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68494604"/>
                  </a:ext>
                </a:extLst>
              </a:tr>
              <a:tr h="263309">
                <a:tc>
                  <a:txBody>
                    <a:bodyPr/>
                    <a:lstStyle/>
                    <a:p>
                      <a:pPr algn="r" fontAlgn="b"/>
                      <a:r>
                        <a:rPr lang="en-US" sz="1100" u="none" strike="noStrike" dirty="0">
                          <a:effectLst/>
                        </a:rPr>
                        <a:t>Jun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2,365</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1,117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47.2%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869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77.8%</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6176244"/>
                  </a:ext>
                </a:extLst>
              </a:tr>
              <a:tr h="263309">
                <a:tc>
                  <a:txBody>
                    <a:bodyPr/>
                    <a:lstStyle/>
                    <a:p>
                      <a:pPr algn="r" fontAlgn="b"/>
                      <a:r>
                        <a:rPr lang="en-US" sz="1100" u="none" strike="noStrike" dirty="0">
                          <a:effectLst/>
                        </a:rPr>
                        <a:t>Jul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1,885</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872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46.3%</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715</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82.0%</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68893696"/>
                  </a:ext>
                </a:extLst>
              </a:tr>
              <a:tr h="263309">
                <a:tc>
                  <a:txBody>
                    <a:bodyPr/>
                    <a:lstStyle/>
                    <a:p>
                      <a:pPr algn="r" fontAlgn="b"/>
                      <a:r>
                        <a:rPr lang="en-US" sz="1100" u="none" strike="noStrike" dirty="0">
                          <a:effectLst/>
                        </a:rPr>
                        <a:t>Aug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1,949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900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46.2%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779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86.6%</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42722049"/>
                  </a:ext>
                </a:extLst>
              </a:tr>
              <a:tr h="263309">
                <a:tc>
                  <a:txBody>
                    <a:bodyPr/>
                    <a:lstStyle/>
                    <a:p>
                      <a:pPr algn="r" fontAlgn="b"/>
                      <a:r>
                        <a:rPr lang="en-US" sz="1100" u="none" strike="noStrike" dirty="0">
                          <a:effectLst/>
                        </a:rPr>
                        <a:t>Sep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1,749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887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50.7%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733</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82.6%</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55158073"/>
                  </a:ext>
                </a:extLst>
              </a:tr>
              <a:tr h="263309">
                <a:tc>
                  <a:txBody>
                    <a:bodyPr/>
                    <a:lstStyle/>
                    <a:p>
                      <a:pPr algn="r" fontAlgn="b"/>
                      <a:r>
                        <a:rPr lang="en-US" sz="1100" u="none" strike="noStrike" dirty="0">
                          <a:effectLst/>
                        </a:rPr>
                        <a:t>Oct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1,687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790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46.8%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629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79.6%</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96705040"/>
                  </a:ext>
                </a:extLst>
              </a:tr>
              <a:tr h="263309">
                <a:tc>
                  <a:txBody>
                    <a:bodyPr/>
                    <a:lstStyle/>
                    <a:p>
                      <a:pPr algn="r" fontAlgn="b"/>
                      <a:r>
                        <a:rPr lang="en-US" sz="1100" u="none" strike="noStrike" dirty="0">
                          <a:effectLst/>
                        </a:rPr>
                        <a:t>Nov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24,609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23,730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96.4%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23,590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99.4%</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6844618"/>
                  </a:ext>
                </a:extLst>
              </a:tr>
              <a:tr h="263309">
                <a:tc>
                  <a:txBody>
                    <a:bodyPr/>
                    <a:lstStyle/>
                    <a:p>
                      <a:pPr algn="r" fontAlgn="b"/>
                      <a:r>
                        <a:rPr lang="en-US" sz="1100" u="none" strike="noStrike" dirty="0">
                          <a:effectLst/>
                        </a:rPr>
                        <a:t>Dec 2021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23,537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22,643</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96.2%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22,498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99.4%</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56546697"/>
                  </a:ext>
                </a:extLst>
              </a:tr>
              <a:tr h="263309">
                <a:tc>
                  <a:txBody>
                    <a:bodyPr/>
                    <a:lstStyle/>
                    <a:p>
                      <a:pPr algn="r" fontAlgn="b"/>
                      <a:r>
                        <a:rPr lang="en-US" sz="1100" u="none" strike="noStrike" dirty="0">
                          <a:effectLst/>
                        </a:rPr>
                        <a:t>Jan 2022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14,103</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13,272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94.1%</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13,174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99.3%</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61635963"/>
                  </a:ext>
                </a:extLst>
              </a:tr>
              <a:tr h="263309">
                <a:tc>
                  <a:txBody>
                    <a:bodyPr/>
                    <a:lstStyle/>
                    <a:p>
                      <a:pPr algn="r" fontAlgn="b"/>
                      <a:r>
                        <a:rPr lang="en-US" sz="1100" u="none" strike="noStrike" dirty="0">
                          <a:effectLst/>
                        </a:rPr>
                        <a:t>Feb 2022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3,659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3,089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84.4%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2,990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96.8%</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61919611"/>
                  </a:ext>
                </a:extLst>
              </a:tr>
              <a:tr h="263309">
                <a:tc>
                  <a:txBody>
                    <a:bodyPr/>
                    <a:lstStyle/>
                    <a:p>
                      <a:pPr algn="r" fontAlgn="b"/>
                      <a:r>
                        <a:rPr lang="en-US" sz="1100" u="none" strike="noStrike" dirty="0">
                          <a:effectLst/>
                        </a:rPr>
                        <a:t>Mar 2022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3,178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2,444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76.9%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2,287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93.6%</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94327469"/>
                  </a:ext>
                </a:extLst>
              </a:tr>
              <a:tr h="263309">
                <a:tc>
                  <a:txBody>
                    <a:bodyPr/>
                    <a:lstStyle/>
                    <a:p>
                      <a:pPr algn="r" fontAlgn="b"/>
                      <a:r>
                        <a:rPr lang="en-US" sz="1100" u="none" strike="noStrike" dirty="0">
                          <a:effectLst/>
                        </a:rPr>
                        <a:t>Apr 2022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2,605</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1,737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66.7%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1,612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92.8%</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37529521"/>
                  </a:ext>
                </a:extLst>
              </a:tr>
              <a:tr h="263309">
                <a:tc>
                  <a:txBody>
                    <a:bodyPr/>
                    <a:lstStyle/>
                    <a:p>
                      <a:pPr algn="r" fontAlgn="b"/>
                      <a:r>
                        <a:rPr lang="en-US" sz="1100" u="none" strike="noStrike" dirty="0">
                          <a:effectLst/>
                        </a:rPr>
                        <a:t>May 2022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3,045</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2,159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70.9%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2,009</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93.1%</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01076412"/>
                  </a:ext>
                </a:extLst>
              </a:tr>
            </a:tbl>
          </a:graphicData>
        </a:graphic>
      </p:graphicFrame>
    </p:spTree>
    <p:custDataLst>
      <p:custData r:id="rId1"/>
      <p:custData r:id="rId2"/>
    </p:custDataLst>
    <p:extLst>
      <p:ext uri="{BB962C8B-B14F-4D97-AF65-F5344CB8AC3E}">
        <p14:creationId xmlns:p14="http://schemas.microsoft.com/office/powerpoint/2010/main" val="698555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1042182"/>
            <a:ext cx="7918450" cy="587308"/>
          </a:xfrm>
        </p:spPr>
        <p:txBody>
          <a:bodyPr>
            <a:normAutofit fontScale="77500" lnSpcReduction="20000"/>
          </a:bodyPr>
          <a:lstStyle/>
          <a:p>
            <a:r>
              <a:rPr lang="en-US" dirty="0"/>
              <a:t>Top 5 Denial Reasons: June 2021- May 2022</a:t>
            </a:r>
          </a:p>
        </p:txBody>
      </p:sp>
      <p:graphicFrame>
        <p:nvGraphicFramePr>
          <p:cNvPr id="8" name="Content Placeholder 4">
            <a:extLst>
              <a:ext uri="{FF2B5EF4-FFF2-40B4-BE49-F238E27FC236}">
                <a16:creationId xmlns:a16="http://schemas.microsoft.com/office/drawing/2014/main" id="{E8E1E663-0C5F-48B2-A360-E75A5C1E4522}"/>
              </a:ext>
            </a:extLst>
          </p:cNvPr>
          <p:cNvGraphicFramePr>
            <a:graphicFrameLocks/>
          </p:cNvGraphicFramePr>
          <p:nvPr>
            <p:extLst>
              <p:ext uri="{D42A27DB-BD31-4B8C-83A1-F6EECF244321}">
                <p14:modId xmlns:p14="http://schemas.microsoft.com/office/powerpoint/2010/main" val="2995734027"/>
              </p:ext>
            </p:extLst>
          </p:nvPr>
        </p:nvGraphicFramePr>
        <p:xfrm>
          <a:off x="7086600" y="1676400"/>
          <a:ext cx="4724401" cy="4305264"/>
        </p:xfrm>
        <a:graphic>
          <a:graphicData uri="http://schemas.openxmlformats.org/drawingml/2006/table">
            <a:tbl>
              <a:tblPr firstRow="1" firstCol="1">
                <a:tableStyleId>{5C22544A-7EE6-4342-B048-85BDC9FD1C3A}</a:tableStyleId>
              </a:tblPr>
              <a:tblGrid>
                <a:gridCol w="511351">
                  <a:extLst>
                    <a:ext uri="{9D8B030D-6E8A-4147-A177-3AD203B41FA5}">
                      <a16:colId xmlns:a16="http://schemas.microsoft.com/office/drawing/2014/main" val="1016812902"/>
                    </a:ext>
                  </a:extLst>
                </a:gridCol>
                <a:gridCol w="860249">
                  <a:extLst>
                    <a:ext uri="{9D8B030D-6E8A-4147-A177-3AD203B41FA5}">
                      <a16:colId xmlns:a16="http://schemas.microsoft.com/office/drawing/2014/main" val="2656163026"/>
                    </a:ext>
                  </a:extLst>
                </a:gridCol>
                <a:gridCol w="914400">
                  <a:extLst>
                    <a:ext uri="{9D8B030D-6E8A-4147-A177-3AD203B41FA5}">
                      <a16:colId xmlns:a16="http://schemas.microsoft.com/office/drawing/2014/main" val="537619208"/>
                    </a:ext>
                  </a:extLst>
                </a:gridCol>
                <a:gridCol w="2438401">
                  <a:extLst>
                    <a:ext uri="{9D8B030D-6E8A-4147-A177-3AD203B41FA5}">
                      <a16:colId xmlns:a16="http://schemas.microsoft.com/office/drawing/2014/main" val="1910988657"/>
                    </a:ext>
                  </a:extLst>
                </a:gridCol>
              </a:tblGrid>
              <a:tr h="487734">
                <a:tc>
                  <a:txBody>
                    <a:bodyPr/>
                    <a:lstStyle/>
                    <a:p>
                      <a:pPr algn="ctr" fontAlgn="ctr"/>
                      <a:r>
                        <a:rPr lang="en-US" sz="1200" u="none" strike="noStrike" dirty="0">
                          <a:solidFill>
                            <a:schemeClr val="bg1">
                              <a:lumMod val="100000"/>
                            </a:schemeClr>
                          </a:solidFill>
                          <a:effectLst/>
                        </a:rPr>
                        <a:t>Denial Code</a:t>
                      </a:r>
                      <a:endParaRPr lang="en-US" sz="1200" b="1" i="0" u="none" strike="noStrike" dirty="0">
                        <a:solidFill>
                          <a:schemeClr val="bg1">
                            <a:lumMod val="100000"/>
                          </a:schemeClr>
                        </a:solidFill>
                        <a:effectLst/>
                        <a:latin typeface="Arial" panose="020B0604020202020204" pitchFamily="34" charset="0"/>
                      </a:endParaRPr>
                    </a:p>
                  </a:txBody>
                  <a:tcPr marL="9525" marR="9525" marT="9525" marB="0" anchor="ctr">
                    <a:solidFill>
                      <a:schemeClr val="tx2"/>
                    </a:solidFill>
                  </a:tcPr>
                </a:tc>
                <a:tc>
                  <a:txBody>
                    <a:bodyPr/>
                    <a:lstStyle/>
                    <a:p>
                      <a:pPr algn="ctr" fontAlgn="ctr"/>
                      <a:r>
                        <a:rPr lang="en-US" sz="1200" u="none" strike="noStrike" dirty="0">
                          <a:solidFill>
                            <a:schemeClr val="bg1">
                              <a:lumMod val="100000"/>
                            </a:schemeClr>
                          </a:solidFill>
                          <a:effectLst/>
                        </a:rPr>
                        <a:t>Type</a:t>
                      </a:r>
                      <a:endParaRPr lang="en-US" sz="1200" b="1" i="0" u="none" strike="noStrike" dirty="0">
                        <a:solidFill>
                          <a:schemeClr val="bg1">
                            <a:lumMod val="100000"/>
                          </a:schemeClr>
                        </a:solidFill>
                        <a:effectLst/>
                        <a:latin typeface="Arial" panose="020B0604020202020204" pitchFamily="34" charset="0"/>
                      </a:endParaRPr>
                    </a:p>
                  </a:txBody>
                  <a:tcPr marL="9525" marR="9525" marT="9525" marB="0" anchor="ctr">
                    <a:solidFill>
                      <a:schemeClr val="tx2"/>
                    </a:solidFill>
                  </a:tcPr>
                </a:tc>
                <a:tc>
                  <a:txBody>
                    <a:bodyPr/>
                    <a:lstStyle/>
                    <a:p>
                      <a:pPr algn="ctr" fontAlgn="ctr"/>
                      <a:r>
                        <a:rPr lang="en-US" sz="1200" u="none" strike="noStrike" dirty="0">
                          <a:solidFill>
                            <a:schemeClr val="bg1">
                              <a:lumMod val="100000"/>
                            </a:schemeClr>
                          </a:solidFill>
                          <a:effectLst/>
                        </a:rPr>
                        <a:t>Form</a:t>
                      </a:r>
                      <a:endParaRPr lang="en-US" sz="1200" b="1" i="0" u="none" strike="noStrike" dirty="0">
                        <a:solidFill>
                          <a:schemeClr val="bg1">
                            <a:lumMod val="100000"/>
                          </a:schemeClr>
                        </a:solidFill>
                        <a:effectLst/>
                        <a:latin typeface="Arial" panose="020B0604020202020204" pitchFamily="34" charset="0"/>
                      </a:endParaRPr>
                    </a:p>
                  </a:txBody>
                  <a:tcPr marL="9525" marR="9525" marT="9525" marB="0" anchor="ctr">
                    <a:solidFill>
                      <a:schemeClr val="tx2"/>
                    </a:solidFill>
                  </a:tcPr>
                </a:tc>
                <a:tc>
                  <a:txBody>
                    <a:bodyPr/>
                    <a:lstStyle/>
                    <a:p>
                      <a:pPr marL="0" algn="ctr" defTabSz="914354" rtl="0" eaLnBrk="1" fontAlgn="ctr" latinLnBrk="0" hangingPunct="1"/>
                      <a:r>
                        <a:rPr lang="en-US" sz="1200" u="none" strike="noStrike" kern="1200" dirty="0">
                          <a:solidFill>
                            <a:schemeClr val="bg1">
                              <a:lumMod val="100000"/>
                            </a:schemeClr>
                          </a:solidFill>
                          <a:effectLst/>
                        </a:rPr>
                        <a:t>Description</a:t>
                      </a:r>
                      <a:endParaRPr lang="en-US" sz="1200" b="1" u="none" strike="noStrike" kern="1200" dirty="0">
                        <a:solidFill>
                          <a:schemeClr val="bg1">
                            <a:lumMod val="100000"/>
                          </a:schemeClr>
                        </a:solidFill>
                        <a:effectLst/>
                        <a:latin typeface="+mn-lt"/>
                        <a:ea typeface="+mn-ea"/>
                        <a:cs typeface="+mn-cs"/>
                      </a:endParaRPr>
                    </a:p>
                  </a:txBody>
                  <a:tcPr marL="9525" marR="9525" marT="9525" marB="0" anchor="ctr">
                    <a:solidFill>
                      <a:schemeClr val="tx2"/>
                    </a:solidFill>
                  </a:tcPr>
                </a:tc>
                <a:extLst>
                  <a:ext uri="{0D108BD9-81ED-4DB2-BD59-A6C34878D82A}">
                    <a16:rowId xmlns:a16="http://schemas.microsoft.com/office/drawing/2014/main" val="2429245753"/>
                  </a:ext>
                </a:extLst>
              </a:tr>
              <a:tr h="447783">
                <a:tc>
                  <a:txBody>
                    <a:bodyPr/>
                    <a:lstStyle/>
                    <a:p>
                      <a:pPr algn="ctr" fontAlgn="b"/>
                      <a:r>
                        <a:rPr lang="en-US" sz="1100" u="none" strike="noStrike" dirty="0">
                          <a:solidFill>
                            <a:schemeClr val="bg1">
                              <a:lumMod val="100000"/>
                            </a:schemeClr>
                          </a:solidFill>
                          <a:effectLst/>
                        </a:rPr>
                        <a:t>8-9</a:t>
                      </a:r>
                    </a:p>
                  </a:txBody>
                  <a:tcPr marL="9525" marR="9525" marT="9525" marB="0" anchor="ctr">
                    <a:solidFill>
                      <a:schemeClr val="tx2"/>
                    </a:solidFill>
                  </a:tcPr>
                </a:tc>
                <a:tc>
                  <a:txBody>
                    <a:bodyPr/>
                    <a:lstStyle/>
                    <a:p>
                      <a:pPr algn="ctr" fontAlgn="b"/>
                      <a:r>
                        <a:rPr lang="en-US" sz="1100" u="none" strike="noStrike" dirty="0">
                          <a:solidFill>
                            <a:schemeClr val="bg2">
                              <a:lumMod val="10000"/>
                            </a:schemeClr>
                          </a:solidFill>
                          <a:effectLst/>
                        </a:rPr>
                        <a:t>Hard Denial</a:t>
                      </a:r>
                    </a:p>
                  </a:txBody>
                  <a:tcPr marL="9525" marR="9525" marT="9525" marB="0" anchor="ctr">
                    <a:solidFill>
                      <a:schemeClr val="bg1">
                        <a:lumMod val="85000"/>
                      </a:schemeClr>
                    </a:solidFill>
                  </a:tcPr>
                </a:tc>
                <a:tc>
                  <a:txBody>
                    <a:bodyPr/>
                    <a:lstStyle/>
                    <a:p>
                      <a:pPr algn="ctr" fontAlgn="b"/>
                      <a:r>
                        <a:rPr lang="en-US" sz="1100" u="none" strike="noStrike" dirty="0">
                          <a:solidFill>
                            <a:schemeClr val="bg2">
                              <a:lumMod val="10000"/>
                            </a:schemeClr>
                          </a:solidFill>
                          <a:effectLst/>
                        </a:rPr>
                        <a:t>Application</a:t>
                      </a:r>
                    </a:p>
                  </a:txBody>
                  <a:tcPr marL="9525" marR="9525" marT="9525" marB="0" anchor="ctr">
                    <a:solidFill>
                      <a:schemeClr val="bg1">
                        <a:lumMod val="85000"/>
                      </a:schemeClr>
                    </a:solidFill>
                  </a:tcPr>
                </a:tc>
                <a:tc>
                  <a:txBody>
                    <a:bodyPr/>
                    <a:lstStyle/>
                    <a:p>
                      <a:pPr marL="0" marR="0" lvl="0" indent="0" algn="l" defTabSz="914354" rtl="0" eaLnBrk="1" fontAlgn="b" latinLnBrk="0" hangingPunct="1">
                        <a:lnSpc>
                          <a:spcPct val="150000"/>
                        </a:lnSpc>
                        <a:spcBef>
                          <a:spcPts val="0"/>
                        </a:spcBef>
                        <a:spcAft>
                          <a:spcPts val="0"/>
                        </a:spcAft>
                        <a:buClrTx/>
                        <a:buSzTx/>
                        <a:buFontTx/>
                        <a:buNone/>
                        <a:tabLst/>
                        <a:defRPr/>
                      </a:pPr>
                      <a:r>
                        <a:rPr lang="en-US" sz="1100" dirty="0">
                          <a:solidFill>
                            <a:schemeClr val="bg2">
                              <a:lumMod val="10000"/>
                            </a:schemeClr>
                          </a:solidFill>
                        </a:rPr>
                        <a:t>We do not have evidence that the   Application Form was returned to us.</a:t>
                      </a:r>
                      <a:endParaRPr lang="en-US" sz="1100" u="none" strike="noStrike" kern="1200" dirty="0">
                        <a:solidFill>
                          <a:schemeClr val="bg2">
                            <a:lumMod val="10000"/>
                          </a:schemeClr>
                        </a:solidFill>
                        <a:effectLst/>
                        <a:latin typeface="+mn-lt"/>
                        <a:ea typeface="+mn-ea"/>
                        <a:cs typeface="+mn-cs"/>
                      </a:endParaRPr>
                    </a:p>
                    <a:p>
                      <a:pPr algn="l" fontAlgn="b"/>
                      <a:endParaRPr lang="en-US" sz="1100" dirty="0">
                        <a:solidFill>
                          <a:srgbClr val="000000"/>
                        </a:solidFill>
                      </a:endParaRPr>
                    </a:p>
                  </a:txBody>
                  <a:tcPr marL="9525" marR="9525" marT="9525" marB="0" anchor="ctr">
                    <a:solidFill>
                      <a:schemeClr val="bg1">
                        <a:lumMod val="85000"/>
                      </a:schemeClr>
                    </a:solidFill>
                  </a:tcPr>
                </a:tc>
                <a:extLst>
                  <a:ext uri="{0D108BD9-81ED-4DB2-BD59-A6C34878D82A}">
                    <a16:rowId xmlns:a16="http://schemas.microsoft.com/office/drawing/2014/main" val="1988431698"/>
                  </a:ext>
                </a:extLst>
              </a:tr>
              <a:tr h="594270">
                <a:tc>
                  <a:txBody>
                    <a:bodyPr/>
                    <a:lstStyle/>
                    <a:p>
                      <a:pPr marL="0" algn="ctr" defTabSz="914354" rtl="0" eaLnBrk="1" fontAlgn="b" latinLnBrk="0" hangingPunct="1"/>
                      <a:r>
                        <a:rPr lang="en-US" sz="1100" b="1" u="none" strike="noStrike" kern="1200" dirty="0">
                          <a:solidFill>
                            <a:schemeClr val="bg1">
                              <a:lumMod val="100000"/>
                            </a:schemeClr>
                          </a:solidFill>
                          <a:effectLst/>
                          <a:latin typeface="+mn-lt"/>
                          <a:ea typeface="+mn-ea"/>
                          <a:cs typeface="+mn-cs"/>
                        </a:rPr>
                        <a:t>6-21</a:t>
                      </a:r>
                    </a:p>
                  </a:txBody>
                  <a:tcPr marL="9525" marR="9525" marT="9525" marB="0" anchor="ctr">
                    <a:solidFill>
                      <a:schemeClr val="tx2"/>
                    </a:solidFill>
                  </a:tcPr>
                </a:tc>
                <a:tc>
                  <a:txBody>
                    <a:bodyPr/>
                    <a:lstStyle/>
                    <a:p>
                      <a:pPr marL="0" marR="0" lvl="0" indent="0" algn="ctr" defTabSz="914354" rtl="0" eaLnBrk="1" fontAlgn="b" latinLnBrk="0" hangingPunct="1">
                        <a:lnSpc>
                          <a:spcPct val="100000"/>
                        </a:lnSpc>
                        <a:spcBef>
                          <a:spcPts val="0"/>
                        </a:spcBef>
                        <a:spcAft>
                          <a:spcPts val="0"/>
                        </a:spcAft>
                        <a:buClrTx/>
                        <a:buSzTx/>
                        <a:buFontTx/>
                        <a:buNone/>
                        <a:tabLst/>
                        <a:defRPr/>
                      </a:pPr>
                      <a:r>
                        <a:rPr lang="en-US" sz="1100" kern="1200" dirty="0">
                          <a:solidFill>
                            <a:schemeClr val="bg2">
                              <a:lumMod val="10000"/>
                            </a:schemeClr>
                          </a:solidFill>
                          <a:latin typeface="+mn-lt"/>
                          <a:ea typeface="+mn-ea"/>
                          <a:cs typeface="+mn-cs"/>
                        </a:rPr>
                        <a:t>Correctible Denial</a:t>
                      </a:r>
                    </a:p>
                  </a:txBody>
                  <a:tcPr marL="9525" marR="9525" marT="9525" marB="0" anchor="ctr">
                    <a:solidFill>
                      <a:schemeClr val="bg1">
                        <a:lumMod val="85000"/>
                      </a:schemeClr>
                    </a:solidFill>
                  </a:tcPr>
                </a:tc>
                <a:tc>
                  <a:txBody>
                    <a:bodyPr/>
                    <a:lstStyle/>
                    <a:p>
                      <a:pPr marL="0" marR="0" lvl="0" indent="0" algn="ctr" defTabSz="914354" rtl="0" eaLnBrk="1" fontAlgn="b" latinLnBrk="0" hangingPunct="1">
                        <a:lnSpc>
                          <a:spcPct val="100000"/>
                        </a:lnSpc>
                        <a:spcBef>
                          <a:spcPts val="0"/>
                        </a:spcBef>
                        <a:spcAft>
                          <a:spcPts val="0"/>
                        </a:spcAft>
                        <a:buClrTx/>
                        <a:buSzTx/>
                        <a:buFontTx/>
                        <a:buNone/>
                        <a:tabLst/>
                        <a:defRPr/>
                      </a:pPr>
                      <a:r>
                        <a:rPr lang="en-US" sz="1100" u="none" strike="noStrike" dirty="0">
                          <a:solidFill>
                            <a:schemeClr val="bg2">
                              <a:lumMod val="10000"/>
                            </a:schemeClr>
                          </a:solidFill>
                          <a:effectLst/>
                        </a:rPr>
                        <a:t>Application</a:t>
                      </a:r>
                      <a:endParaRPr lang="en-US" sz="1100" kern="1200" dirty="0">
                        <a:solidFill>
                          <a:schemeClr val="bg2">
                            <a:lumMod val="10000"/>
                          </a:schemeClr>
                        </a:solidFill>
                        <a:latin typeface="+mn-lt"/>
                        <a:ea typeface="+mn-ea"/>
                        <a:cs typeface="+mn-cs"/>
                      </a:endParaRPr>
                    </a:p>
                  </a:txBody>
                  <a:tcPr marL="9525" marR="9525" marT="9525" marB="0" anchor="ctr">
                    <a:solidFill>
                      <a:schemeClr val="bg1">
                        <a:lumMod val="85000"/>
                      </a:schemeClr>
                    </a:solidFill>
                  </a:tcPr>
                </a:tc>
                <a:tc>
                  <a:txBody>
                    <a:bodyPr/>
                    <a:lstStyle/>
                    <a:p>
                      <a:pPr marL="0" marR="0" lvl="0" indent="0" algn="l" defTabSz="914354" rtl="0" eaLnBrk="1" fontAlgn="b" latinLnBrk="0" hangingPunct="1">
                        <a:lnSpc>
                          <a:spcPct val="150000"/>
                        </a:lnSpc>
                        <a:spcBef>
                          <a:spcPts val="0"/>
                        </a:spcBef>
                        <a:spcAft>
                          <a:spcPts val="0"/>
                        </a:spcAft>
                        <a:buClrTx/>
                        <a:buSzTx/>
                        <a:buFontTx/>
                        <a:buNone/>
                        <a:tabLst/>
                        <a:defRPr/>
                      </a:pPr>
                      <a:r>
                        <a:rPr lang="en-US" sz="1100" kern="1200" dirty="0">
                          <a:solidFill>
                            <a:schemeClr val="bg2">
                              <a:lumMod val="10000"/>
                            </a:schemeClr>
                          </a:solidFill>
                          <a:latin typeface="+mn-lt"/>
                          <a:ea typeface="+mn-ea"/>
                          <a:cs typeface="+mn-cs"/>
                        </a:rPr>
                        <a:t>We do not have evidence that the Application Form was returned to us.</a:t>
                      </a:r>
                    </a:p>
                  </a:txBody>
                  <a:tcPr marL="9525" marR="9525" marT="9525" marB="0" anchor="ctr">
                    <a:solidFill>
                      <a:schemeClr val="bg1">
                        <a:lumMod val="85000"/>
                      </a:schemeClr>
                    </a:solidFill>
                  </a:tcPr>
                </a:tc>
                <a:extLst>
                  <a:ext uri="{0D108BD9-81ED-4DB2-BD59-A6C34878D82A}">
                    <a16:rowId xmlns:a16="http://schemas.microsoft.com/office/drawing/2014/main" val="1751568155"/>
                  </a:ext>
                </a:extLst>
              </a:tr>
              <a:tr h="594270">
                <a:tc>
                  <a:txBody>
                    <a:bodyPr/>
                    <a:lstStyle/>
                    <a:p>
                      <a:pPr marL="0" algn="ctr" defTabSz="914354" rtl="0" eaLnBrk="1" fontAlgn="b" latinLnBrk="0" hangingPunct="1"/>
                      <a:r>
                        <a:rPr lang="en-US" sz="1100" b="1" u="none" strike="noStrike" kern="1200" dirty="0">
                          <a:solidFill>
                            <a:schemeClr val="bg1">
                              <a:lumMod val="100000"/>
                            </a:schemeClr>
                          </a:solidFill>
                          <a:effectLst/>
                          <a:latin typeface="+mn-lt"/>
                          <a:ea typeface="+mn-ea"/>
                          <a:cs typeface="+mn-cs"/>
                        </a:rPr>
                        <a:t>5-16</a:t>
                      </a:r>
                    </a:p>
                  </a:txBody>
                  <a:tcPr marL="9525" marR="9525" marT="9525" marB="0" anchor="ctr">
                    <a:solidFill>
                      <a:schemeClr val="tx2"/>
                    </a:solidFill>
                  </a:tcPr>
                </a:tc>
                <a:tc>
                  <a:txBody>
                    <a:bodyPr/>
                    <a:lstStyle/>
                    <a:p>
                      <a:pPr algn="ctr" fontAlgn="b"/>
                      <a:r>
                        <a:rPr lang="en-US" sz="1100" u="none" strike="noStrike" dirty="0">
                          <a:solidFill>
                            <a:schemeClr val="bg2">
                              <a:lumMod val="10000"/>
                            </a:schemeClr>
                          </a:solidFill>
                          <a:effectLst/>
                        </a:rPr>
                        <a:t>Hard Denial</a:t>
                      </a:r>
                    </a:p>
                  </a:txBody>
                  <a:tcPr marL="9525" marR="9525" marT="9525" marB="0" anchor="ctr">
                    <a:solidFill>
                      <a:schemeClr val="bg1">
                        <a:lumMod val="85000"/>
                      </a:schemeClr>
                    </a:solidFill>
                  </a:tcPr>
                </a:tc>
                <a:tc>
                  <a:txBody>
                    <a:bodyPr/>
                    <a:lstStyle/>
                    <a:p>
                      <a:pPr algn="ctr" fontAlgn="b"/>
                      <a:r>
                        <a:rPr lang="en-US" sz="1100" u="none" strike="noStrike" dirty="0">
                          <a:solidFill>
                            <a:schemeClr val="bg2">
                              <a:lumMod val="10000"/>
                            </a:schemeClr>
                          </a:solidFill>
                          <a:effectLst/>
                        </a:rPr>
                        <a:t>Application</a:t>
                      </a:r>
                    </a:p>
                  </a:txBody>
                  <a:tcPr marL="9525" marR="9525" marT="9525" marB="0" anchor="ctr">
                    <a:solidFill>
                      <a:schemeClr val="bg1">
                        <a:lumMod val="85000"/>
                      </a:schemeClr>
                    </a:solidFill>
                  </a:tcPr>
                </a:tc>
                <a:tc>
                  <a:txBody>
                    <a:bodyPr/>
                    <a:lstStyle/>
                    <a:p>
                      <a:pPr marL="0" marR="0" lvl="0" indent="0" algn="l" defTabSz="914354" rtl="0" eaLnBrk="1" fontAlgn="b" latinLnBrk="0" hangingPunct="1">
                        <a:lnSpc>
                          <a:spcPct val="150000"/>
                        </a:lnSpc>
                        <a:spcBef>
                          <a:spcPts val="0"/>
                        </a:spcBef>
                        <a:spcAft>
                          <a:spcPts val="0"/>
                        </a:spcAft>
                        <a:buClrTx/>
                        <a:buSzTx/>
                        <a:buFontTx/>
                        <a:buNone/>
                        <a:tabLst/>
                        <a:defRPr/>
                      </a:pPr>
                      <a:r>
                        <a:rPr lang="en-US" sz="1100" dirty="0">
                          <a:solidFill>
                            <a:schemeClr val="bg2">
                              <a:lumMod val="10000"/>
                            </a:schemeClr>
                          </a:solidFill>
                        </a:rPr>
                        <a:t>Applicant failed to return ID verification form and documentation (for IDV)</a:t>
                      </a:r>
                      <a:endParaRPr lang="en-US" sz="1100" b="0" i="0" u="none" strike="noStrike" dirty="0">
                        <a:solidFill>
                          <a:schemeClr val="bg2">
                            <a:lumMod val="10000"/>
                          </a:schemeClr>
                        </a:solidFill>
                        <a:effectLst/>
                        <a:latin typeface="Calibri" panose="020F0502020204030204" pitchFamily="34" charset="0"/>
                      </a:endParaRPr>
                    </a:p>
                    <a:p>
                      <a:pPr algn="l" fontAlgn="b"/>
                      <a:endParaRPr lang="en-US" sz="1100" dirty="0">
                        <a:solidFill>
                          <a:srgbClr val="000000"/>
                        </a:solidFill>
                      </a:endParaRPr>
                    </a:p>
                  </a:txBody>
                  <a:tcPr marL="9525" marR="9525" marT="9525" marB="0" anchor="ctr">
                    <a:solidFill>
                      <a:schemeClr val="bg1">
                        <a:lumMod val="85000"/>
                      </a:schemeClr>
                    </a:solidFill>
                  </a:tcPr>
                </a:tc>
                <a:extLst>
                  <a:ext uri="{0D108BD9-81ED-4DB2-BD59-A6C34878D82A}">
                    <a16:rowId xmlns:a16="http://schemas.microsoft.com/office/drawing/2014/main" val="4114061775"/>
                  </a:ext>
                </a:extLst>
              </a:tr>
              <a:tr h="447783">
                <a:tc>
                  <a:txBody>
                    <a:bodyPr/>
                    <a:lstStyle/>
                    <a:p>
                      <a:pPr marL="0" algn="ctr" defTabSz="914354" rtl="0" eaLnBrk="1" fontAlgn="b" latinLnBrk="0" hangingPunct="1"/>
                      <a:r>
                        <a:rPr lang="en-US" sz="1100" b="1" u="none" strike="noStrike" kern="1200" dirty="0">
                          <a:solidFill>
                            <a:schemeClr val="bg1">
                              <a:lumMod val="100000"/>
                            </a:schemeClr>
                          </a:solidFill>
                          <a:effectLst/>
                          <a:latin typeface="+mn-lt"/>
                          <a:ea typeface="+mn-ea"/>
                          <a:cs typeface="+mn-cs"/>
                        </a:rPr>
                        <a:t>6-22</a:t>
                      </a:r>
                    </a:p>
                  </a:txBody>
                  <a:tcPr marL="9525" marR="9525" marT="9525" marB="0" anchor="ctr">
                    <a:solidFill>
                      <a:schemeClr val="tx2"/>
                    </a:solidFill>
                  </a:tcPr>
                </a:tc>
                <a:tc>
                  <a:txBody>
                    <a:bodyPr/>
                    <a:lstStyle/>
                    <a:p>
                      <a:pPr algn="ctr" fontAlgn="b"/>
                      <a:r>
                        <a:rPr lang="en-US" sz="1100" u="none" strike="noStrike" dirty="0">
                          <a:solidFill>
                            <a:schemeClr val="bg2">
                              <a:lumMod val="10000"/>
                            </a:schemeClr>
                          </a:solidFill>
                          <a:effectLst/>
                        </a:rPr>
                        <a:t>Correctible Denial</a:t>
                      </a:r>
                    </a:p>
                  </a:txBody>
                  <a:tcPr marL="9525" marR="9525" marT="9525" marB="0" anchor="ctr">
                    <a:solidFill>
                      <a:schemeClr val="bg1">
                        <a:lumMod val="85000"/>
                      </a:schemeClr>
                    </a:solidFill>
                  </a:tcPr>
                </a:tc>
                <a:tc>
                  <a:txBody>
                    <a:bodyPr/>
                    <a:lstStyle/>
                    <a:p>
                      <a:pPr algn="ctr" fontAlgn="b"/>
                      <a:r>
                        <a:rPr lang="en-US" sz="1100" u="none" strike="noStrike" dirty="0">
                          <a:solidFill>
                            <a:schemeClr val="bg2">
                              <a:lumMod val="10000"/>
                            </a:schemeClr>
                          </a:solidFill>
                          <a:effectLst/>
                        </a:rPr>
                        <a:t>Application</a:t>
                      </a:r>
                    </a:p>
                  </a:txBody>
                  <a:tcPr marL="9525" marR="9525" marT="9525" marB="0" anchor="ctr">
                    <a:solidFill>
                      <a:schemeClr val="bg1">
                        <a:lumMod val="85000"/>
                      </a:schemeClr>
                    </a:solidFill>
                  </a:tcPr>
                </a:tc>
                <a:tc>
                  <a:txBody>
                    <a:bodyPr/>
                    <a:lstStyle/>
                    <a:p>
                      <a:pPr marL="0" marR="0" lvl="0" indent="0" algn="l" defTabSz="914354" rtl="0" eaLnBrk="1" fontAlgn="b" latinLnBrk="0" hangingPunct="1">
                        <a:lnSpc>
                          <a:spcPct val="150000"/>
                        </a:lnSpc>
                        <a:spcBef>
                          <a:spcPts val="0"/>
                        </a:spcBef>
                        <a:spcAft>
                          <a:spcPts val="0"/>
                        </a:spcAft>
                        <a:buClrTx/>
                        <a:buSzTx/>
                        <a:buFontTx/>
                        <a:buNone/>
                        <a:tabLst/>
                        <a:defRPr/>
                      </a:pPr>
                      <a:r>
                        <a:rPr lang="en-US" sz="1100" dirty="0">
                          <a:solidFill>
                            <a:schemeClr val="bg2">
                              <a:lumMod val="10000"/>
                            </a:schemeClr>
                          </a:solidFill>
                        </a:rPr>
                        <a:t>Documentation provided does not meet the eligibility guidelines.</a:t>
                      </a:r>
                      <a:endParaRPr lang="en-US" sz="1100" b="0" i="0" u="none" strike="noStrike" dirty="0">
                        <a:solidFill>
                          <a:schemeClr val="bg2">
                            <a:lumMod val="10000"/>
                          </a:schemeClr>
                        </a:solidFill>
                        <a:effectLst/>
                        <a:latin typeface="Calibri" panose="020F0502020204030204" pitchFamily="34" charset="0"/>
                      </a:endParaRPr>
                    </a:p>
                    <a:p>
                      <a:pPr algn="l" fontAlgn="b"/>
                      <a:endParaRPr lang="en-US" sz="1100" dirty="0">
                        <a:solidFill>
                          <a:srgbClr val="000000"/>
                        </a:solidFill>
                      </a:endParaRPr>
                    </a:p>
                  </a:txBody>
                  <a:tcPr marL="9525" marR="9525" marT="9525" marB="0" anchor="ctr">
                    <a:solidFill>
                      <a:schemeClr val="bg1">
                        <a:lumMod val="85000"/>
                      </a:schemeClr>
                    </a:solidFill>
                  </a:tcPr>
                </a:tc>
                <a:extLst>
                  <a:ext uri="{0D108BD9-81ED-4DB2-BD59-A6C34878D82A}">
                    <a16:rowId xmlns:a16="http://schemas.microsoft.com/office/drawing/2014/main" val="3154314174"/>
                  </a:ext>
                </a:extLst>
              </a:tr>
              <a:tr h="447783">
                <a:tc>
                  <a:txBody>
                    <a:bodyPr/>
                    <a:lstStyle/>
                    <a:p>
                      <a:pPr marL="0" algn="ctr" defTabSz="914354" rtl="0" eaLnBrk="1" fontAlgn="b" latinLnBrk="0" hangingPunct="1"/>
                      <a:r>
                        <a:rPr lang="en-US" sz="1100" b="1" u="none" strike="noStrike" kern="1200" dirty="0">
                          <a:solidFill>
                            <a:schemeClr val="bg1">
                              <a:lumMod val="100000"/>
                            </a:schemeClr>
                          </a:solidFill>
                          <a:effectLst/>
                          <a:latin typeface="+mn-lt"/>
                          <a:ea typeface="+mn-ea"/>
                          <a:cs typeface="+mn-cs"/>
                        </a:rPr>
                        <a:t>5-12</a:t>
                      </a:r>
                    </a:p>
                  </a:txBody>
                  <a:tcPr marL="9525" marR="9525" marT="9525" marB="0" anchor="ctr">
                    <a:solidFill>
                      <a:schemeClr val="tx2"/>
                    </a:solidFill>
                  </a:tcPr>
                </a:tc>
                <a:tc>
                  <a:txBody>
                    <a:bodyPr/>
                    <a:lstStyle/>
                    <a:p>
                      <a:pPr algn="ctr" fontAlgn="b"/>
                      <a:r>
                        <a:rPr lang="en-US" sz="1100" u="none" strike="noStrike" dirty="0">
                          <a:solidFill>
                            <a:schemeClr val="bg2">
                              <a:lumMod val="10000"/>
                            </a:schemeClr>
                          </a:solidFill>
                          <a:effectLst/>
                        </a:rPr>
                        <a:t>Hard Denial</a:t>
                      </a:r>
                    </a:p>
                  </a:txBody>
                  <a:tcPr marL="9525" marR="9525" marT="9525" marB="0" anchor="ctr">
                    <a:solidFill>
                      <a:schemeClr val="bg1">
                        <a:lumMod val="85000"/>
                      </a:schemeClr>
                    </a:solidFill>
                  </a:tcPr>
                </a:tc>
                <a:tc>
                  <a:txBody>
                    <a:bodyPr/>
                    <a:lstStyle/>
                    <a:p>
                      <a:pPr algn="ctr" fontAlgn="b"/>
                      <a:r>
                        <a:rPr lang="en-US" sz="1100" u="none" strike="noStrike" dirty="0">
                          <a:solidFill>
                            <a:schemeClr val="bg2">
                              <a:lumMod val="10000"/>
                            </a:schemeClr>
                          </a:solidFill>
                          <a:effectLst/>
                        </a:rPr>
                        <a:t>Application</a:t>
                      </a:r>
                    </a:p>
                  </a:txBody>
                  <a:tcPr marL="9525" marR="9525" marT="9525" marB="0" anchor="ctr">
                    <a:solidFill>
                      <a:schemeClr val="bg1">
                        <a:lumMod val="85000"/>
                      </a:schemeClr>
                    </a:solidFill>
                  </a:tcPr>
                </a:tc>
                <a:tc>
                  <a:txBody>
                    <a:bodyPr/>
                    <a:lstStyle/>
                    <a:p>
                      <a:pPr marL="0" marR="0" lvl="0" indent="0" algn="l" defTabSz="914354" rtl="0" eaLnBrk="1" fontAlgn="b" latinLnBrk="0" hangingPunct="1">
                        <a:lnSpc>
                          <a:spcPct val="150000"/>
                        </a:lnSpc>
                        <a:spcBef>
                          <a:spcPts val="0"/>
                        </a:spcBef>
                        <a:spcAft>
                          <a:spcPts val="0"/>
                        </a:spcAft>
                        <a:buClrTx/>
                        <a:buSzTx/>
                        <a:buFontTx/>
                        <a:buNone/>
                        <a:tabLst/>
                        <a:defRPr/>
                      </a:pPr>
                      <a:r>
                        <a:rPr lang="en-US" sz="1100" dirty="0">
                          <a:solidFill>
                            <a:schemeClr val="bg2">
                              <a:lumMod val="10000"/>
                            </a:schemeClr>
                          </a:solidFill>
                        </a:rPr>
                        <a:t>An active phone number and service start date was not provided by the carrier within 30 days from receipt of status code 53</a:t>
                      </a:r>
                      <a:endParaRPr lang="en-US" sz="1100" b="0" i="0" u="none" strike="noStrike" dirty="0">
                        <a:solidFill>
                          <a:schemeClr val="bg2">
                            <a:lumMod val="10000"/>
                          </a:schemeClr>
                        </a:solidFill>
                        <a:effectLst/>
                        <a:latin typeface="Calibri" panose="020F0502020204030204" pitchFamily="34" charset="0"/>
                      </a:endParaRPr>
                    </a:p>
                    <a:p>
                      <a:pPr marL="0" algn="l" defTabSz="914354" rtl="0" eaLnBrk="1" fontAlgn="b" latinLnBrk="0" hangingPunct="1"/>
                      <a:endParaRPr lang="en-US" sz="1100" dirty="0">
                        <a:solidFill>
                          <a:srgbClr val="000000"/>
                        </a:solidFill>
                      </a:endParaRPr>
                    </a:p>
                  </a:txBody>
                  <a:tcPr marL="9525" marR="9525" marT="9525" marB="0" anchor="ctr">
                    <a:solidFill>
                      <a:schemeClr val="bg1">
                        <a:lumMod val="85000"/>
                      </a:schemeClr>
                    </a:solidFill>
                  </a:tcPr>
                </a:tc>
                <a:extLst>
                  <a:ext uri="{0D108BD9-81ED-4DB2-BD59-A6C34878D82A}">
                    <a16:rowId xmlns:a16="http://schemas.microsoft.com/office/drawing/2014/main" val="81647695"/>
                  </a:ext>
                </a:extLst>
              </a:tr>
            </a:tbl>
          </a:graphicData>
        </a:graphic>
      </p:graphicFrame>
      <p:pic>
        <p:nvPicPr>
          <p:cNvPr id="12" name="Picture 11" descr="Chart, bar chart&#10;&#10;Description automatically generated">
            <a:extLst>
              <a:ext uri="{FF2B5EF4-FFF2-40B4-BE49-F238E27FC236}">
                <a16:creationId xmlns:a16="http://schemas.microsoft.com/office/drawing/2014/main" id="{2127C6D7-A7E9-4A46-8A8C-606DA228A4E5}"/>
              </a:ext>
            </a:extLst>
          </p:cNvPr>
          <p:cNvPicPr>
            <a:picLocks noChangeAspect="1"/>
          </p:cNvPicPr>
          <p:nvPr/>
        </p:nvPicPr>
        <p:blipFill>
          <a:blip r:embed="rId4"/>
          <a:stretch>
            <a:fillRect/>
          </a:stretch>
        </p:blipFill>
        <p:spPr>
          <a:xfrm>
            <a:off x="380999" y="1757624"/>
            <a:ext cx="5972175" cy="3057525"/>
          </a:xfrm>
          <a:prstGeom prst="rect">
            <a:avLst/>
          </a:prstGeom>
        </p:spPr>
      </p:pic>
    </p:spTree>
    <p:custDataLst>
      <p:custData r:id="rId1"/>
      <p:custData r:id="rId2"/>
    </p:custDataLst>
    <p:extLst>
      <p:ext uri="{BB962C8B-B14F-4D97-AF65-F5344CB8AC3E}">
        <p14:creationId xmlns:p14="http://schemas.microsoft.com/office/powerpoint/2010/main" val="3974250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1042182"/>
            <a:ext cx="9293208" cy="587308"/>
          </a:xfrm>
        </p:spPr>
        <p:txBody>
          <a:bodyPr>
            <a:normAutofit/>
          </a:bodyPr>
          <a:lstStyle/>
          <a:p>
            <a:r>
              <a:rPr lang="en-US" sz="3100" dirty="0"/>
              <a:t>Subscriber Counts by Service Provider (Top 5)</a:t>
            </a:r>
          </a:p>
        </p:txBody>
      </p:sp>
      <p:pic>
        <p:nvPicPr>
          <p:cNvPr id="5" name="Picture 4" descr="A picture containing diagram&#10;&#10;Description automatically generated">
            <a:extLst>
              <a:ext uri="{FF2B5EF4-FFF2-40B4-BE49-F238E27FC236}">
                <a16:creationId xmlns:a16="http://schemas.microsoft.com/office/drawing/2014/main" id="{448A549F-6133-4D10-B0F1-A1739A4FB2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8899" y="1816359"/>
            <a:ext cx="11943184" cy="2671426"/>
          </a:xfrm>
          <a:prstGeom prst="rect">
            <a:avLst/>
          </a:prstGeom>
        </p:spPr>
      </p:pic>
    </p:spTree>
    <p:custDataLst>
      <p:custData r:id="rId1"/>
      <p:custData r:id="rId2"/>
    </p:custDataLst>
    <p:extLst>
      <p:ext uri="{BB962C8B-B14F-4D97-AF65-F5344CB8AC3E}">
        <p14:creationId xmlns:p14="http://schemas.microsoft.com/office/powerpoint/2010/main" val="1139663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980902"/>
            <a:ext cx="11286963" cy="503769"/>
          </a:xfrm>
        </p:spPr>
        <p:txBody>
          <a:bodyPr>
            <a:noAutofit/>
          </a:bodyPr>
          <a:lstStyle/>
          <a:p>
            <a:r>
              <a:rPr lang="en-US" sz="3700" dirty="0"/>
              <a:t>Renewal Process Resumption and Improvements</a:t>
            </a:r>
          </a:p>
          <a:p>
            <a:pPr>
              <a:spcBef>
                <a:spcPts val="1800"/>
              </a:spcBef>
            </a:pPr>
            <a:r>
              <a:rPr lang="en-US" sz="2800" dirty="0">
                <a:solidFill>
                  <a:schemeClr val="tx1"/>
                </a:solidFill>
              </a:rPr>
              <a:t>The Preparation:</a:t>
            </a:r>
          </a:p>
        </p:txBody>
      </p:sp>
      <p:sp>
        <p:nvSpPr>
          <p:cNvPr id="3" name="TextBox 2">
            <a:extLst>
              <a:ext uri="{FF2B5EF4-FFF2-40B4-BE49-F238E27FC236}">
                <a16:creationId xmlns:a16="http://schemas.microsoft.com/office/drawing/2014/main" id="{0AF190B8-3E18-4FBD-8DDB-DF38276EA577}"/>
              </a:ext>
            </a:extLst>
          </p:cNvPr>
          <p:cNvSpPr txBox="1"/>
          <p:nvPr/>
        </p:nvSpPr>
        <p:spPr>
          <a:xfrm>
            <a:off x="793185" y="2278556"/>
            <a:ext cx="10366046" cy="3957815"/>
          </a:xfrm>
          <a:prstGeom prst="rect">
            <a:avLst/>
          </a:prstGeom>
          <a:noFill/>
        </p:spPr>
        <p:txBody>
          <a:bodyPr wrap="square" rtlCol="0">
            <a:spAutoFit/>
          </a:bodyPr>
          <a:lstStyle/>
          <a:p>
            <a:pPr marL="0" marR="0" lvl="0" indent="0" algn="l" defTabSz="914400" rtl="0" eaLnBrk="1" fontAlgn="auto" latinLnBrk="0" hangingPunct="1">
              <a:lnSpc>
                <a:spcPct val="107000"/>
              </a:lnSpc>
              <a:spcBef>
                <a:spcPts val="600"/>
              </a:spcBef>
              <a:spcAft>
                <a:spcPts val="600"/>
              </a:spcAft>
              <a:buClrTx/>
              <a:buSzTx/>
              <a:buFontTx/>
              <a:buNone/>
              <a:tabLst/>
              <a:defRPr/>
            </a:pPr>
            <a:r>
              <a:rPr kumimoji="0" lang="en-US" b="0"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For the period of November 11, 2021, through June 19, 2022:</a:t>
            </a:r>
          </a:p>
          <a:p>
            <a:pPr>
              <a:lnSpc>
                <a:spcPct val="107000"/>
              </a:lnSpc>
              <a:spcBef>
                <a:spcPts val="600"/>
              </a:spcBef>
              <a:spcAft>
                <a:spcPts val="600"/>
              </a:spcAft>
              <a:defRPr/>
            </a:pPr>
            <a:r>
              <a:rPr kumimoji="0" lang="en-US" b="1" i="0" u="sng"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350,345</a:t>
            </a:r>
            <a:r>
              <a:rPr kumimoji="0" lang="en-US" b="0"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 </a:t>
            </a:r>
            <a:r>
              <a:rPr kumimoji="0" lang="en-US"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subscribers pre-emptively recertified as a result of CalFresh Confirm Hub eligibility checks</a:t>
            </a:r>
          </a:p>
          <a:p>
            <a:pPr lvl="2" defTabSz="182880">
              <a:lnSpc>
                <a:spcPct val="107000"/>
              </a:lnSpc>
              <a:spcBef>
                <a:spcPts val="600"/>
              </a:spcBef>
              <a:spcAft>
                <a:spcPts val="600"/>
              </a:spcAft>
              <a:tabLst>
                <a:tab pos="182880" algn="l"/>
                <a:tab pos="274320" algn="l"/>
              </a:tabLst>
              <a:defRPr/>
            </a:pPr>
            <a:r>
              <a:rPr kumimoji="0" lang="en-US" b="0"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Wireless subscribers	= </a:t>
            </a:r>
            <a:r>
              <a:rPr kumimoji="0" lang="en-US" b="1"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286,115	</a:t>
            </a:r>
            <a:r>
              <a:rPr kumimoji="0" lang="en-US" b="0"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[28.31% of active wireless subscribers]</a:t>
            </a:r>
          </a:p>
          <a:p>
            <a:pPr marL="914400" marR="0" lvl="2" indent="0" algn="l" defTabSz="182880" rtl="0" eaLnBrk="1" fontAlgn="auto" latinLnBrk="0" hangingPunct="1">
              <a:lnSpc>
                <a:spcPct val="107000"/>
              </a:lnSpc>
              <a:spcBef>
                <a:spcPts val="600"/>
              </a:spcBef>
              <a:spcAft>
                <a:spcPts val="600"/>
              </a:spcAft>
              <a:buClrTx/>
              <a:buSzTx/>
              <a:buFontTx/>
              <a:buNone/>
              <a:tabLst>
                <a:tab pos="182880" algn="l"/>
                <a:tab pos="274320" algn="l"/>
              </a:tabLst>
              <a:defRPr/>
            </a:pPr>
            <a:r>
              <a:rPr kumimoji="0" lang="en-US" b="0"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Wireline subscribers	=	 </a:t>
            </a:r>
            <a:r>
              <a:rPr kumimoji="0" lang="en-US" b="1"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64,230	</a:t>
            </a:r>
            <a:r>
              <a:rPr kumimoji="0" lang="en-US" b="0"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[29.74% of active wireline subscribers]</a:t>
            </a:r>
          </a:p>
          <a:p>
            <a:pPr marL="285750" marR="0" lvl="0" indent="-285750" algn="l" defTabSz="914400" rtl="0" eaLnBrk="1" fontAlgn="auto" latinLnBrk="0" hangingPunct="1">
              <a:lnSpc>
                <a:spcPct val="107000"/>
              </a:lnSpc>
              <a:spcBef>
                <a:spcPts val="600"/>
              </a:spcBef>
              <a:spcAft>
                <a:spcPts val="600"/>
              </a:spcAft>
              <a:buClrTx/>
              <a:buSzTx/>
              <a:buFont typeface="Arial" panose="020B0604020202020204" pitchFamily="34" charset="0"/>
              <a:buChar char="•"/>
              <a:tabLst/>
              <a:defRPr/>
            </a:pPr>
            <a:r>
              <a:rPr kumimoji="0" lang="en-US" b="0"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Approval notifications to these subscribers and to their Service Providers are issued on the subscribers’ anniversary dates</a:t>
            </a:r>
          </a:p>
          <a:p>
            <a:pPr marL="285750" marR="0" lvl="0" indent="-285750" algn="l" defTabSz="914400" rtl="0" eaLnBrk="1" fontAlgn="auto" latinLnBrk="0" hangingPunct="1">
              <a:lnSpc>
                <a:spcPct val="107000"/>
              </a:lnSpc>
              <a:spcBef>
                <a:spcPts val="600"/>
              </a:spcBef>
              <a:spcAft>
                <a:spcPts val="600"/>
              </a:spcAft>
              <a:buClrTx/>
              <a:buSzTx/>
              <a:buFont typeface="Arial" panose="020B0604020202020204" pitchFamily="34" charset="0"/>
              <a:buChar char="•"/>
              <a:tabLst/>
              <a:defRPr/>
            </a:pPr>
            <a:r>
              <a:rPr lang="en-US" dirty="0">
                <a:solidFill>
                  <a:schemeClr val="tx2"/>
                </a:solidFill>
                <a:latin typeface="Arial" panose="020B0604020202020204"/>
                <a:cs typeface="Arial" panose="020B0604020202020204" pitchFamily="34" charset="0"/>
              </a:rPr>
              <a:t>Currently, subscribers </a:t>
            </a:r>
            <a:r>
              <a:rPr kumimoji="0" lang="en-US" b="0"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checked for the first time in CalFresh Confirm Hub </a:t>
            </a:r>
            <a:r>
              <a:rPr lang="en-US" dirty="0">
                <a:solidFill>
                  <a:schemeClr val="tx2"/>
                </a:solidFill>
                <a:latin typeface="Arial" panose="020B0604020202020204"/>
                <a:cs typeface="Arial" panose="020B0604020202020204" pitchFamily="34" charset="0"/>
              </a:rPr>
              <a:t>are the majority with positive matches rather than</a:t>
            </a:r>
            <a:r>
              <a:rPr kumimoji="0" lang="en-US" b="0"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 the subscribers who have been re-checked for successive months since the pre-emptive recertification process started in November 2021</a:t>
            </a:r>
          </a:p>
          <a:p>
            <a:pPr marL="285750" marR="0" lvl="0" indent="-285750" algn="l" defTabSz="914400" rtl="0" eaLnBrk="1" fontAlgn="auto" latinLnBrk="0" hangingPunct="1">
              <a:lnSpc>
                <a:spcPct val="107000"/>
              </a:lnSpc>
              <a:spcBef>
                <a:spcPts val="600"/>
              </a:spcBef>
              <a:spcAft>
                <a:spcPts val="600"/>
              </a:spcAft>
              <a:buClrTx/>
              <a:buSzTx/>
              <a:buFont typeface="Arial" panose="020B0604020202020204" pitchFamily="34" charset="0"/>
              <a:buChar char="•"/>
              <a:tabLst/>
              <a:defRPr/>
            </a:pPr>
            <a:endParaRPr kumimoji="0" lang="en-US" b="0"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endParaRPr>
          </a:p>
        </p:txBody>
      </p:sp>
    </p:spTree>
    <p:custDataLst>
      <p:custData r:id="rId1"/>
      <p:custData r:id="rId2"/>
    </p:custDataLst>
    <p:extLst>
      <p:ext uri="{BB962C8B-B14F-4D97-AF65-F5344CB8AC3E}">
        <p14:creationId xmlns:p14="http://schemas.microsoft.com/office/powerpoint/2010/main" val="574080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485192" y="1042182"/>
            <a:ext cx="10273003" cy="587308"/>
          </a:xfrm>
        </p:spPr>
        <p:txBody>
          <a:bodyPr>
            <a:noAutofit/>
          </a:bodyPr>
          <a:lstStyle/>
          <a:p>
            <a:r>
              <a:rPr lang="en-US" sz="3100" dirty="0"/>
              <a:t>Enrollment Eligibility Methods – Program versus Income</a:t>
            </a:r>
          </a:p>
        </p:txBody>
      </p:sp>
      <p:pic>
        <p:nvPicPr>
          <p:cNvPr id="6" name="Picture 5" descr="Chart, bar chart&#10;&#10;Description automatically generated">
            <a:extLst>
              <a:ext uri="{FF2B5EF4-FFF2-40B4-BE49-F238E27FC236}">
                <a16:creationId xmlns:a16="http://schemas.microsoft.com/office/drawing/2014/main" id="{15AF80FC-812E-4CF0-9462-7B783C0229A4}"/>
              </a:ext>
            </a:extLst>
          </p:cNvPr>
          <p:cNvPicPr>
            <a:picLocks noChangeAspect="1"/>
          </p:cNvPicPr>
          <p:nvPr/>
        </p:nvPicPr>
        <p:blipFill>
          <a:blip r:embed="rId4"/>
          <a:stretch>
            <a:fillRect/>
          </a:stretch>
        </p:blipFill>
        <p:spPr>
          <a:xfrm>
            <a:off x="0" y="1120493"/>
            <a:ext cx="12192000" cy="4617013"/>
          </a:xfrm>
          <a:prstGeom prst="rect">
            <a:avLst/>
          </a:prstGeom>
        </p:spPr>
      </p:pic>
    </p:spTree>
    <p:custDataLst>
      <p:custData r:id="rId1"/>
      <p:custData r:id="rId2"/>
    </p:custDataLst>
    <p:extLst>
      <p:ext uri="{BB962C8B-B14F-4D97-AF65-F5344CB8AC3E}">
        <p14:creationId xmlns:p14="http://schemas.microsoft.com/office/powerpoint/2010/main" val="2470995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485192" y="1042182"/>
            <a:ext cx="10273003" cy="587308"/>
          </a:xfrm>
        </p:spPr>
        <p:txBody>
          <a:bodyPr>
            <a:noAutofit/>
          </a:bodyPr>
          <a:lstStyle/>
          <a:p>
            <a:r>
              <a:rPr lang="en-US" sz="3100" dirty="0"/>
              <a:t>Enrollment Eligibility Methods – By Qualifying Program</a:t>
            </a:r>
          </a:p>
        </p:txBody>
      </p:sp>
      <p:pic>
        <p:nvPicPr>
          <p:cNvPr id="8" name="Picture 7" descr="A picture containing text, clipart&#10;&#10;Description automatically generated">
            <a:extLst>
              <a:ext uri="{FF2B5EF4-FFF2-40B4-BE49-F238E27FC236}">
                <a16:creationId xmlns:a16="http://schemas.microsoft.com/office/drawing/2014/main" id="{4B00C978-6EA3-44E0-9E3D-16F6521BCF41}"/>
              </a:ext>
            </a:extLst>
          </p:cNvPr>
          <p:cNvPicPr>
            <a:picLocks noChangeAspect="1"/>
          </p:cNvPicPr>
          <p:nvPr/>
        </p:nvPicPr>
        <p:blipFill>
          <a:blip r:embed="rId4"/>
          <a:stretch>
            <a:fillRect/>
          </a:stretch>
        </p:blipFill>
        <p:spPr>
          <a:xfrm>
            <a:off x="205274" y="1617313"/>
            <a:ext cx="11859208" cy="4886124"/>
          </a:xfrm>
          <a:prstGeom prst="rect">
            <a:avLst/>
          </a:prstGeom>
        </p:spPr>
      </p:pic>
    </p:spTree>
    <p:custDataLst>
      <p:custData r:id="rId1"/>
      <p:custData r:id="rId2"/>
    </p:custDataLst>
    <p:extLst>
      <p:ext uri="{BB962C8B-B14F-4D97-AF65-F5344CB8AC3E}">
        <p14:creationId xmlns:p14="http://schemas.microsoft.com/office/powerpoint/2010/main" val="881205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485192" y="1042182"/>
            <a:ext cx="10273003" cy="587308"/>
          </a:xfrm>
        </p:spPr>
        <p:txBody>
          <a:bodyPr>
            <a:noAutofit/>
          </a:bodyPr>
          <a:lstStyle/>
          <a:p>
            <a:r>
              <a:rPr lang="en-US" sz="3100" dirty="0"/>
              <a:t>Form Received Channel Volumes: June 2021- May 2022</a:t>
            </a:r>
          </a:p>
        </p:txBody>
      </p:sp>
      <p:pic>
        <p:nvPicPr>
          <p:cNvPr id="3" name="Picture 2" descr="Chart&#10;&#10;Description automatically generated">
            <a:extLst>
              <a:ext uri="{FF2B5EF4-FFF2-40B4-BE49-F238E27FC236}">
                <a16:creationId xmlns:a16="http://schemas.microsoft.com/office/drawing/2014/main" id="{3FE0BEC6-277F-41A4-ABD1-8BA3C89632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621135"/>
            <a:ext cx="12122092" cy="5079466"/>
          </a:xfrm>
          <a:prstGeom prst="rect">
            <a:avLst/>
          </a:prstGeom>
        </p:spPr>
      </p:pic>
      <p:sp>
        <p:nvSpPr>
          <p:cNvPr id="4" name="TextBox 3">
            <a:extLst>
              <a:ext uri="{FF2B5EF4-FFF2-40B4-BE49-F238E27FC236}">
                <a16:creationId xmlns:a16="http://schemas.microsoft.com/office/drawing/2014/main" id="{1D33866F-62FB-401F-A594-CC19C43C969E}"/>
              </a:ext>
            </a:extLst>
          </p:cNvPr>
          <p:cNvSpPr txBox="1"/>
          <p:nvPr/>
        </p:nvSpPr>
        <p:spPr>
          <a:xfrm>
            <a:off x="3411523" y="3055474"/>
            <a:ext cx="1143000" cy="369332"/>
          </a:xfrm>
          <a:prstGeom prst="rect">
            <a:avLst/>
          </a:prstGeom>
          <a:noFill/>
        </p:spPr>
        <p:txBody>
          <a:bodyPr wrap="square" rtlCol="0">
            <a:spAutoFit/>
          </a:bodyPr>
          <a:lstStyle/>
          <a:p>
            <a:r>
              <a:rPr lang="en-US" dirty="0"/>
              <a:t>312.78k</a:t>
            </a:r>
          </a:p>
        </p:txBody>
      </p:sp>
      <p:sp>
        <p:nvSpPr>
          <p:cNvPr id="5" name="TextBox 4">
            <a:extLst>
              <a:ext uri="{FF2B5EF4-FFF2-40B4-BE49-F238E27FC236}">
                <a16:creationId xmlns:a16="http://schemas.microsoft.com/office/drawing/2014/main" id="{D79E111C-6E03-45F1-BF4F-636B5BEB56CD}"/>
              </a:ext>
            </a:extLst>
          </p:cNvPr>
          <p:cNvSpPr txBox="1"/>
          <p:nvPr/>
        </p:nvSpPr>
        <p:spPr>
          <a:xfrm>
            <a:off x="1295400" y="3791536"/>
            <a:ext cx="1143000" cy="369332"/>
          </a:xfrm>
          <a:prstGeom prst="rect">
            <a:avLst/>
          </a:prstGeom>
          <a:noFill/>
        </p:spPr>
        <p:txBody>
          <a:bodyPr wrap="square" rtlCol="0">
            <a:spAutoFit/>
          </a:bodyPr>
          <a:lstStyle/>
          <a:p>
            <a:r>
              <a:rPr lang="en-US" dirty="0"/>
              <a:t>88.39k</a:t>
            </a:r>
          </a:p>
        </p:txBody>
      </p:sp>
      <p:sp>
        <p:nvSpPr>
          <p:cNvPr id="6" name="TextBox 5">
            <a:extLst>
              <a:ext uri="{FF2B5EF4-FFF2-40B4-BE49-F238E27FC236}">
                <a16:creationId xmlns:a16="http://schemas.microsoft.com/office/drawing/2014/main" id="{26B16FC7-729A-48B1-A270-430DE8E724F7}"/>
              </a:ext>
            </a:extLst>
          </p:cNvPr>
          <p:cNvSpPr txBox="1"/>
          <p:nvPr/>
        </p:nvSpPr>
        <p:spPr>
          <a:xfrm>
            <a:off x="723900" y="4429387"/>
            <a:ext cx="1143000" cy="369332"/>
          </a:xfrm>
          <a:prstGeom prst="rect">
            <a:avLst/>
          </a:prstGeom>
          <a:noFill/>
        </p:spPr>
        <p:txBody>
          <a:bodyPr wrap="square" rtlCol="0">
            <a:spAutoFit/>
          </a:bodyPr>
          <a:lstStyle/>
          <a:p>
            <a:r>
              <a:rPr lang="en-US" dirty="0"/>
              <a:t>25.99k</a:t>
            </a:r>
          </a:p>
        </p:txBody>
      </p:sp>
      <p:sp>
        <p:nvSpPr>
          <p:cNvPr id="8" name="TextBox 7">
            <a:extLst>
              <a:ext uri="{FF2B5EF4-FFF2-40B4-BE49-F238E27FC236}">
                <a16:creationId xmlns:a16="http://schemas.microsoft.com/office/drawing/2014/main" id="{FE962D5B-18AF-4A70-99B4-7E687AF4D62D}"/>
              </a:ext>
            </a:extLst>
          </p:cNvPr>
          <p:cNvSpPr txBox="1"/>
          <p:nvPr/>
        </p:nvSpPr>
        <p:spPr>
          <a:xfrm>
            <a:off x="562063" y="5170387"/>
            <a:ext cx="1065401" cy="369332"/>
          </a:xfrm>
          <a:prstGeom prst="rect">
            <a:avLst/>
          </a:prstGeom>
          <a:noFill/>
        </p:spPr>
        <p:txBody>
          <a:bodyPr wrap="square">
            <a:spAutoFit/>
          </a:bodyPr>
          <a:lstStyle/>
          <a:p>
            <a:r>
              <a:rPr lang="en-US" dirty="0"/>
              <a:t>12.89k</a:t>
            </a:r>
          </a:p>
        </p:txBody>
      </p:sp>
      <p:sp>
        <p:nvSpPr>
          <p:cNvPr id="9" name="TextBox 8">
            <a:extLst>
              <a:ext uri="{FF2B5EF4-FFF2-40B4-BE49-F238E27FC236}">
                <a16:creationId xmlns:a16="http://schemas.microsoft.com/office/drawing/2014/main" id="{6BF53502-2171-4079-BDA8-E27BC1D48EDC}"/>
              </a:ext>
            </a:extLst>
          </p:cNvPr>
          <p:cNvSpPr txBox="1"/>
          <p:nvPr/>
        </p:nvSpPr>
        <p:spPr>
          <a:xfrm>
            <a:off x="11277600" y="1898009"/>
            <a:ext cx="914400" cy="369332"/>
          </a:xfrm>
          <a:prstGeom prst="rect">
            <a:avLst/>
          </a:prstGeom>
          <a:noFill/>
        </p:spPr>
        <p:txBody>
          <a:bodyPr wrap="square" rtlCol="0">
            <a:spAutoFit/>
          </a:bodyPr>
          <a:lstStyle/>
          <a:p>
            <a:r>
              <a:rPr lang="en-US" dirty="0"/>
              <a:t>1.22m</a:t>
            </a:r>
          </a:p>
        </p:txBody>
      </p:sp>
    </p:spTree>
    <p:custDataLst>
      <p:custData r:id="rId1"/>
      <p:custData r:id="rId2"/>
    </p:custDataLst>
    <p:extLst>
      <p:ext uri="{BB962C8B-B14F-4D97-AF65-F5344CB8AC3E}">
        <p14:creationId xmlns:p14="http://schemas.microsoft.com/office/powerpoint/2010/main" val="2782009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485192" y="1042182"/>
            <a:ext cx="10273003" cy="587308"/>
          </a:xfrm>
        </p:spPr>
        <p:txBody>
          <a:bodyPr>
            <a:noAutofit/>
          </a:bodyPr>
          <a:lstStyle/>
          <a:p>
            <a:r>
              <a:rPr lang="en-US" sz="3100" dirty="0"/>
              <a:t>Call Volumes: English &amp; Spanish</a:t>
            </a:r>
          </a:p>
        </p:txBody>
      </p:sp>
      <p:graphicFrame>
        <p:nvGraphicFramePr>
          <p:cNvPr id="3" name="Content Placeholder 8">
            <a:extLst>
              <a:ext uri="{FF2B5EF4-FFF2-40B4-BE49-F238E27FC236}">
                <a16:creationId xmlns:a16="http://schemas.microsoft.com/office/drawing/2014/main" id="{52C5E3D1-F13E-460A-9D14-ADA0D8A856BA}"/>
              </a:ext>
            </a:extLst>
          </p:cNvPr>
          <p:cNvGraphicFramePr>
            <a:graphicFrameLocks/>
          </p:cNvGraphicFramePr>
          <p:nvPr>
            <p:extLst>
              <p:ext uri="{D42A27DB-BD31-4B8C-83A1-F6EECF244321}">
                <p14:modId xmlns:p14="http://schemas.microsoft.com/office/powerpoint/2010/main" val="3377543579"/>
              </p:ext>
            </p:extLst>
          </p:nvPr>
        </p:nvGraphicFramePr>
        <p:xfrm>
          <a:off x="671946" y="1629490"/>
          <a:ext cx="10515600" cy="4594666"/>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1229003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485192" y="1042182"/>
            <a:ext cx="10273003" cy="587308"/>
          </a:xfrm>
        </p:spPr>
        <p:txBody>
          <a:bodyPr>
            <a:noAutofit/>
          </a:bodyPr>
          <a:lstStyle/>
          <a:p>
            <a:r>
              <a:rPr lang="en-US" sz="3100" dirty="0"/>
              <a:t>Call Volumes: Other Supported Languages</a:t>
            </a:r>
          </a:p>
        </p:txBody>
      </p:sp>
      <p:graphicFrame>
        <p:nvGraphicFramePr>
          <p:cNvPr id="3" name="Content Placeholder 8">
            <a:extLst>
              <a:ext uri="{FF2B5EF4-FFF2-40B4-BE49-F238E27FC236}">
                <a16:creationId xmlns:a16="http://schemas.microsoft.com/office/drawing/2014/main" id="{AEAF3A45-FEC1-468D-B9FA-624DFB253D1E}"/>
              </a:ext>
            </a:extLst>
          </p:cNvPr>
          <p:cNvGraphicFramePr>
            <a:graphicFrameLocks/>
          </p:cNvGraphicFramePr>
          <p:nvPr>
            <p:extLst>
              <p:ext uri="{D42A27DB-BD31-4B8C-83A1-F6EECF244321}">
                <p14:modId xmlns:p14="http://schemas.microsoft.com/office/powerpoint/2010/main" val="3756923198"/>
              </p:ext>
            </p:extLst>
          </p:nvPr>
        </p:nvGraphicFramePr>
        <p:xfrm>
          <a:off x="838200" y="1042182"/>
          <a:ext cx="10515600" cy="5515781"/>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3230707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485192" y="1042182"/>
            <a:ext cx="10273003" cy="587308"/>
          </a:xfrm>
        </p:spPr>
        <p:txBody>
          <a:bodyPr>
            <a:noAutofit/>
          </a:bodyPr>
          <a:lstStyle/>
          <a:p>
            <a:r>
              <a:rPr lang="en-US" sz="3100" dirty="0"/>
              <a:t>Inbound Call Reasons</a:t>
            </a:r>
          </a:p>
        </p:txBody>
      </p:sp>
      <p:pic>
        <p:nvPicPr>
          <p:cNvPr id="4" name="Picture 3">
            <a:extLst>
              <a:ext uri="{FF2B5EF4-FFF2-40B4-BE49-F238E27FC236}">
                <a16:creationId xmlns:a16="http://schemas.microsoft.com/office/drawing/2014/main" id="{9B336E8E-5F9D-44D2-B530-FB7806F0E09B}"/>
              </a:ext>
            </a:extLst>
          </p:cNvPr>
          <p:cNvPicPr>
            <a:picLocks noChangeAspect="1"/>
          </p:cNvPicPr>
          <p:nvPr/>
        </p:nvPicPr>
        <p:blipFill>
          <a:blip r:embed="rId4"/>
          <a:stretch>
            <a:fillRect/>
          </a:stretch>
        </p:blipFill>
        <p:spPr>
          <a:xfrm>
            <a:off x="4392372" y="176644"/>
            <a:ext cx="6507692" cy="6296891"/>
          </a:xfrm>
          <a:prstGeom prst="rect">
            <a:avLst/>
          </a:prstGeom>
        </p:spPr>
      </p:pic>
    </p:spTree>
    <p:custDataLst>
      <p:custData r:id="rId1"/>
      <p:custData r:id="rId2"/>
    </p:custDataLst>
    <p:extLst>
      <p:ext uri="{BB962C8B-B14F-4D97-AF65-F5344CB8AC3E}">
        <p14:creationId xmlns:p14="http://schemas.microsoft.com/office/powerpoint/2010/main" val="1670964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980902"/>
            <a:ext cx="11286963" cy="587308"/>
          </a:xfrm>
        </p:spPr>
        <p:txBody>
          <a:bodyPr>
            <a:noAutofit/>
          </a:bodyPr>
          <a:lstStyle/>
          <a:p>
            <a:r>
              <a:rPr lang="en-US" sz="3700" dirty="0"/>
              <a:t>Renewal Process Resumption and Improvements</a:t>
            </a:r>
          </a:p>
          <a:p>
            <a:pPr>
              <a:spcBef>
                <a:spcPts val="1800"/>
              </a:spcBef>
            </a:pPr>
            <a:r>
              <a:rPr lang="en-US" sz="2800" dirty="0">
                <a:solidFill>
                  <a:schemeClr val="tx1"/>
                </a:solidFill>
              </a:rPr>
              <a:t>Pre-emptive Recertification Value Delivered:</a:t>
            </a:r>
          </a:p>
          <a:p>
            <a:endParaRPr lang="en-US" sz="3700" dirty="0"/>
          </a:p>
        </p:txBody>
      </p:sp>
      <p:sp>
        <p:nvSpPr>
          <p:cNvPr id="3" name="TextBox 2">
            <a:extLst>
              <a:ext uri="{FF2B5EF4-FFF2-40B4-BE49-F238E27FC236}">
                <a16:creationId xmlns:a16="http://schemas.microsoft.com/office/drawing/2014/main" id="{0AF190B8-3E18-4FBD-8DDB-DF38276EA577}"/>
              </a:ext>
            </a:extLst>
          </p:cNvPr>
          <p:cNvSpPr txBox="1"/>
          <p:nvPr/>
        </p:nvSpPr>
        <p:spPr>
          <a:xfrm>
            <a:off x="793185" y="2399223"/>
            <a:ext cx="9866812" cy="3477875"/>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defRPr/>
            </a:pPr>
            <a:r>
              <a:rPr kumimoji="0" lang="en-US" i="0"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The </a:t>
            </a:r>
            <a:r>
              <a:rPr kumimoji="0" lang="en-US" b="1" i="0" u="sng"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350,345 </a:t>
            </a:r>
            <a:r>
              <a:rPr kumimoji="0" lang="en-US" b="0"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subscribers who have been pre-emptively recertified represent 28.56% of the 1,226,517 active LifeLine subscribers on June 19, 2022</a:t>
            </a:r>
          </a:p>
          <a:p>
            <a:pPr marL="285750" indent="-285750">
              <a:spcBef>
                <a:spcPts val="600"/>
              </a:spcBef>
              <a:spcAft>
                <a:spcPts val="600"/>
              </a:spcAft>
              <a:buFont typeface="Arial" panose="020B0604020202020204" pitchFamily="34" charset="0"/>
              <a:buChar char="•"/>
              <a:defRPr/>
            </a:pPr>
            <a:r>
              <a:rPr lang="en-US" dirty="0">
                <a:solidFill>
                  <a:schemeClr val="tx2"/>
                </a:solidFill>
                <a:latin typeface="Arial" panose="020B0604020202020204"/>
                <a:cs typeface="Arial" panose="020B0604020202020204" pitchFamily="34" charset="0"/>
              </a:rPr>
              <a:t>Pre-emptive Recertification has mitigated the number of subscribers who must complete the Program’s renewal process when the suspension ends</a:t>
            </a:r>
          </a:p>
          <a:p>
            <a:pPr marL="285750" indent="-285750">
              <a:spcBef>
                <a:spcPts val="600"/>
              </a:spcBef>
              <a:spcAft>
                <a:spcPts val="600"/>
              </a:spcAft>
              <a:buFont typeface="Arial" panose="020B0604020202020204" pitchFamily="34" charset="0"/>
              <a:buChar char="•"/>
              <a:defRPr/>
            </a:pPr>
            <a:r>
              <a:rPr lang="en-US" dirty="0">
                <a:solidFill>
                  <a:schemeClr val="tx2"/>
                </a:solidFill>
                <a:latin typeface="Arial" panose="020B0604020202020204"/>
                <a:cs typeface="Arial" panose="020B0604020202020204" pitchFamily="34" charset="0"/>
              </a:rPr>
              <a:t>These </a:t>
            </a:r>
            <a:r>
              <a:rPr lang="en-US" dirty="0">
                <a:solidFill>
                  <a:schemeClr val="tx2"/>
                </a:solidFill>
                <a:latin typeface="Arial" panose="020B0604020202020204" pitchFamily="34" charset="0"/>
                <a:cs typeface="Arial" panose="020B0604020202020204" pitchFamily="34" charset="0"/>
              </a:rPr>
              <a:t>subscribers have peace of mind that their LifeLine benefits will continue for another year without the burden of completing the Program’s traditional renewal process</a:t>
            </a:r>
          </a:p>
          <a:p>
            <a:pPr marL="285750" indent="-285750">
              <a:spcBef>
                <a:spcPts val="600"/>
              </a:spcBef>
              <a:spcAft>
                <a:spcPts val="600"/>
              </a:spcAft>
              <a:buFont typeface="Arial" panose="020B0604020202020204" pitchFamily="34" charset="0"/>
              <a:buChar char="•"/>
              <a:defRPr/>
            </a:pPr>
            <a:r>
              <a:rPr lang="en-US" dirty="0">
                <a:solidFill>
                  <a:schemeClr val="tx2"/>
                </a:solidFill>
                <a:latin typeface="Arial" panose="020B0604020202020204" pitchFamily="34" charset="0"/>
                <a:cs typeface="Arial" panose="020B0604020202020204" pitchFamily="34" charset="0"/>
              </a:rPr>
              <a:t>Pre-emptive Recertification is a proven, prudent use of Program funds thereby ensuring ratepayer funds are used in a fiscally sound manner</a:t>
            </a:r>
          </a:p>
          <a:p>
            <a:pPr marL="285750" indent="-285750">
              <a:spcBef>
                <a:spcPts val="600"/>
              </a:spcBef>
              <a:spcAft>
                <a:spcPts val="600"/>
              </a:spcAft>
              <a:buFont typeface="Arial" panose="020B0604020202020204" pitchFamily="34" charset="0"/>
              <a:buChar char="•"/>
              <a:defRPr/>
            </a:pPr>
            <a:r>
              <a:rPr lang="en-US" dirty="0">
                <a:solidFill>
                  <a:schemeClr val="tx2"/>
                </a:solidFill>
                <a:latin typeface="Arial" panose="020B0604020202020204" pitchFamily="34" charset="0"/>
                <a:cs typeface="Arial" panose="020B0604020202020204" pitchFamily="34" charset="0"/>
              </a:rPr>
              <a:t>The external eligibility module of the TPA Platform can be leveraged as other external databases become available to validate LifeLine eligibility</a:t>
            </a:r>
          </a:p>
        </p:txBody>
      </p:sp>
    </p:spTree>
    <p:custDataLst>
      <p:custData r:id="rId1"/>
      <p:custData r:id="rId2"/>
    </p:custDataLst>
    <p:extLst>
      <p:ext uri="{BB962C8B-B14F-4D97-AF65-F5344CB8AC3E}">
        <p14:creationId xmlns:p14="http://schemas.microsoft.com/office/powerpoint/2010/main" val="3026736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980902"/>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7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Renewal Process Resumption and Improvements</a:t>
            </a:r>
          </a:p>
          <a:p>
            <a:pPr marL="0" marR="0" lvl="0" indent="0" algn="l" defTabSz="914400" rtl="0" eaLnBrk="1" fontAlgn="auto" latinLnBrk="0" hangingPunct="1">
              <a:lnSpc>
                <a:spcPct val="90000"/>
              </a:lnSpc>
              <a:spcBef>
                <a:spcPts val="18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 TPA’s Preparation:</a:t>
            </a:r>
          </a:p>
        </p:txBody>
      </p:sp>
      <p:sp>
        <p:nvSpPr>
          <p:cNvPr id="4" name="TextBox 3">
            <a:extLst>
              <a:ext uri="{FF2B5EF4-FFF2-40B4-BE49-F238E27FC236}">
                <a16:creationId xmlns:a16="http://schemas.microsoft.com/office/drawing/2014/main" id="{A87D3AC6-ABDD-4C72-A5BF-4B99B9975378}"/>
              </a:ext>
            </a:extLst>
          </p:cNvPr>
          <p:cNvSpPr txBox="1"/>
          <p:nvPr/>
        </p:nvSpPr>
        <p:spPr>
          <a:xfrm>
            <a:off x="793185" y="2262262"/>
            <a:ext cx="9892231" cy="3650038"/>
          </a:xfrm>
          <a:prstGeom prst="rect">
            <a:avLst/>
          </a:prstGeom>
          <a:noFill/>
        </p:spPr>
        <p:txBody>
          <a:bodyPr wrap="square" rtlCol="0">
            <a:spAutoFit/>
          </a:bodyPr>
          <a:lstStyle/>
          <a:p>
            <a:pPr marL="0" marR="0">
              <a:lnSpc>
                <a:spcPct val="107000"/>
              </a:lnSpc>
              <a:spcBef>
                <a:spcPts val="600"/>
              </a:spcBef>
              <a:spcAft>
                <a:spcPts val="600"/>
              </a:spcAft>
            </a:pPr>
            <a:r>
              <a:rPr lang="en-US" dirty="0">
                <a:solidFill>
                  <a:schemeClr val="tx2"/>
                </a:solidFill>
                <a:latin typeface="Arial" panose="020B0604020202020204" pitchFamily="34" charset="0"/>
                <a:ea typeface="Calibri" panose="020F0502020204030204" pitchFamily="34" charset="0"/>
                <a:cs typeface="Arial" panose="020B0604020202020204" pitchFamily="34" charset="0"/>
              </a:rPr>
              <a:t>On March 18, 2020, as a pandemic consumer protection measure, the California LifeLine annual renewal process was suspended</a:t>
            </a:r>
          </a:p>
          <a:p>
            <a:pPr marL="0" marR="0">
              <a:lnSpc>
                <a:spcPct val="107000"/>
              </a:lnSpc>
              <a:spcBef>
                <a:spcPts val="600"/>
              </a:spcBef>
              <a:spcAft>
                <a:spcPts val="600"/>
              </a:spcAft>
            </a:pPr>
            <a:r>
              <a:rPr lang="en-US" sz="1800" dirty="0">
                <a:solidFill>
                  <a:schemeClr val="tx2"/>
                </a:solidFill>
                <a:effectLst/>
                <a:latin typeface="Arial" panose="020B0604020202020204" pitchFamily="34" charset="0"/>
                <a:ea typeface="Calibri" panose="020F0502020204030204" pitchFamily="34" charset="0"/>
                <a:cs typeface="Arial" panose="020B0604020202020204" pitchFamily="34" charset="0"/>
              </a:rPr>
              <a:t>During the more than </a:t>
            </a:r>
            <a:r>
              <a:rPr lang="en-US" dirty="0">
                <a:solidFill>
                  <a:schemeClr val="tx2"/>
                </a:solidFill>
                <a:latin typeface="Arial" panose="020B0604020202020204" pitchFamily="34" charset="0"/>
                <a:ea typeface="Calibri" panose="020F0502020204030204" pitchFamily="34" charset="0"/>
                <a:cs typeface="Arial" panose="020B0604020202020204" pitchFamily="34" charset="0"/>
              </a:rPr>
              <a:t>27 months that the renewal process has been suspended, the TPA and CPUC have worked collaboratively to extensively improve both the renewal process and the TPA’s Platform, as will be recounted on subsequent slides</a:t>
            </a:r>
          </a:p>
          <a:p>
            <a:pPr marL="0" marR="0">
              <a:lnSpc>
                <a:spcPct val="107000"/>
              </a:lnSpc>
              <a:spcBef>
                <a:spcPts val="600"/>
              </a:spcBef>
              <a:spcAft>
                <a:spcPts val="600"/>
              </a:spcAft>
            </a:pPr>
            <a:r>
              <a:rPr lang="en-US" dirty="0">
                <a:solidFill>
                  <a:schemeClr val="tx2"/>
                </a:solidFill>
                <a:latin typeface="Arial" panose="020B0604020202020204" pitchFamily="34" charset="0"/>
                <a:ea typeface="Calibri" panose="020F0502020204030204" pitchFamily="34" charset="0"/>
                <a:cs typeface="Arial" panose="020B0604020202020204" pitchFamily="34" charset="0"/>
              </a:rPr>
              <a:t>If the renewals resume on July 1, for the first month the TPA will distribute anniversary dates to start renewal processes for ~263 subscribers daily</a:t>
            </a:r>
          </a:p>
          <a:p>
            <a:pPr marL="0" marR="0">
              <a:lnSpc>
                <a:spcPct val="107000"/>
              </a:lnSpc>
              <a:spcBef>
                <a:spcPts val="600"/>
              </a:spcBef>
              <a:spcAft>
                <a:spcPts val="600"/>
              </a:spcAft>
            </a:pPr>
            <a:r>
              <a:rPr lang="en-US" dirty="0">
                <a:solidFill>
                  <a:schemeClr val="tx2"/>
                </a:solidFill>
                <a:latin typeface="Arial" panose="020B0604020202020204" pitchFamily="34" charset="0"/>
                <a:ea typeface="Calibri" panose="020F0502020204030204" pitchFamily="34" charset="0"/>
                <a:cs typeface="Arial" panose="020B0604020202020204" pitchFamily="34" charset="0"/>
              </a:rPr>
              <a:t>This approach allows the TPA the opportunity to ramp up staffing</a:t>
            </a:r>
          </a:p>
          <a:p>
            <a:pPr marL="0" marR="0">
              <a:lnSpc>
                <a:spcPct val="107000"/>
              </a:lnSpc>
              <a:spcBef>
                <a:spcPts val="600"/>
              </a:spcBef>
              <a:spcAft>
                <a:spcPts val="600"/>
              </a:spcAft>
            </a:pPr>
            <a:r>
              <a:rPr lang="en-US" dirty="0">
                <a:solidFill>
                  <a:schemeClr val="tx2"/>
                </a:solidFill>
                <a:latin typeface="Arial" panose="020B0604020202020204" pitchFamily="34" charset="0"/>
                <a:ea typeface="Calibri" panose="020F0502020204030204" pitchFamily="34" charset="0"/>
                <a:cs typeface="Arial" panose="020B0604020202020204" pitchFamily="34" charset="0"/>
              </a:rPr>
              <a:t>Additionally, this approach offers the TPA a controlled resumption of the renewal process for monitoring the behavior of the many TPA Platform changes</a:t>
            </a:r>
            <a:endParaRPr lang="en-US" sz="18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p:txBody>
      </p:sp>
    </p:spTree>
    <p:custDataLst>
      <p:custData r:id="rId1"/>
      <p:custData r:id="rId2"/>
    </p:custDataLst>
    <p:extLst>
      <p:ext uri="{BB962C8B-B14F-4D97-AF65-F5344CB8AC3E}">
        <p14:creationId xmlns:p14="http://schemas.microsoft.com/office/powerpoint/2010/main" val="1871853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980902"/>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7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Renewal Process Resumption and Improvements</a:t>
            </a:r>
          </a:p>
          <a:p>
            <a:pPr marL="0" marR="0" lvl="0" indent="0" algn="l" defTabSz="914400" rtl="0" eaLnBrk="1" fontAlgn="auto" latinLnBrk="0" hangingPunct="1">
              <a:lnSpc>
                <a:spcPct val="90000"/>
              </a:lnSpc>
              <a:spcBef>
                <a:spcPts val="18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 Renewal Process &amp; System Improvements:</a:t>
            </a:r>
          </a:p>
        </p:txBody>
      </p:sp>
      <p:sp>
        <p:nvSpPr>
          <p:cNvPr id="4" name="TextBox 3">
            <a:extLst>
              <a:ext uri="{FF2B5EF4-FFF2-40B4-BE49-F238E27FC236}">
                <a16:creationId xmlns:a16="http://schemas.microsoft.com/office/drawing/2014/main" id="{A87D3AC6-ABDD-4C72-A5BF-4B99B9975378}"/>
              </a:ext>
            </a:extLst>
          </p:cNvPr>
          <p:cNvSpPr txBox="1"/>
          <p:nvPr/>
        </p:nvSpPr>
        <p:spPr>
          <a:xfrm>
            <a:off x="793185" y="2262262"/>
            <a:ext cx="10150118" cy="4260718"/>
          </a:xfrm>
          <a:prstGeom prst="rect">
            <a:avLst/>
          </a:prstGeom>
          <a:noFill/>
        </p:spPr>
        <p:txBody>
          <a:bodyPr wrap="square" rtlCol="0">
            <a:spAutoFit/>
          </a:bodyPr>
          <a:lstStyle/>
          <a:p>
            <a:pPr marL="285750" indent="-285750">
              <a:lnSpc>
                <a:spcPct val="107000"/>
              </a:lnSpc>
              <a:spcBef>
                <a:spcPts val="600"/>
              </a:spcBef>
              <a:spcAft>
                <a:spcPts val="600"/>
              </a:spcAft>
              <a:buFont typeface="Arial" panose="020B0604020202020204" pitchFamily="34" charset="0"/>
              <a:buChar char="•"/>
            </a:pPr>
            <a:r>
              <a:rPr lang="en-US" dirty="0">
                <a:solidFill>
                  <a:schemeClr val="tx2"/>
                </a:solidFill>
                <a:latin typeface="Arial" panose="020B0604020202020204" pitchFamily="34" charset="0"/>
                <a:ea typeface="Calibri" panose="020F0502020204030204" pitchFamily="34" charset="0"/>
                <a:cs typeface="Times New Roman" panose="02020603050405020304" pitchFamily="18" charset="0"/>
              </a:rPr>
              <a:t>Service Providers (SPs) can facilitate the submission of renewal forms for subscribers using the Service Provider Intake API (SPIA)</a:t>
            </a:r>
          </a:p>
          <a:p>
            <a:pPr marL="285750" indent="-285750">
              <a:lnSpc>
                <a:spcPct val="107000"/>
              </a:lnSpc>
              <a:spcBef>
                <a:spcPts val="600"/>
              </a:spcBef>
              <a:spcAft>
                <a:spcPts val="600"/>
              </a:spcAft>
              <a:buFont typeface="Arial" panose="020B0604020202020204" pitchFamily="34" charset="0"/>
              <a:buChar char="•"/>
            </a:pPr>
            <a:r>
              <a:rPr lang="en-US"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SPs using the direct application process (DAP) CheckCustomerStatus method can obtain information that a customer is in the renewal process and still has time to submit a renewal form</a:t>
            </a:r>
          </a:p>
          <a:p>
            <a:pPr marL="285750" marR="0" indent="-285750">
              <a:lnSpc>
                <a:spcPct val="107000"/>
              </a:lnSpc>
              <a:spcBef>
                <a:spcPts val="600"/>
              </a:spcBef>
              <a:spcAft>
                <a:spcPts val="600"/>
              </a:spcAft>
              <a:buFont typeface="Arial" panose="020B0604020202020204" pitchFamily="34" charset="0"/>
              <a:buChar char="•"/>
            </a:pPr>
            <a:r>
              <a:rPr lang="en-US"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Targeted IVR messaging to callers within 10 days of the start of their renewal process</a:t>
            </a:r>
          </a:p>
          <a:p>
            <a:pPr marL="285750" marR="0" indent="-285750">
              <a:lnSpc>
                <a:spcPct val="107000"/>
              </a:lnSpc>
              <a:spcBef>
                <a:spcPts val="600"/>
              </a:spcBef>
              <a:spcAft>
                <a:spcPts val="600"/>
              </a:spcAft>
              <a:buFont typeface="Arial" panose="020B0604020202020204" pitchFamily="34" charset="0"/>
              <a:buChar char="•"/>
            </a:pPr>
            <a:r>
              <a:rPr lang="en-US" sz="1800" dirty="0">
                <a:solidFill>
                  <a:schemeClr val="tx2"/>
                </a:solidFill>
                <a:effectLst/>
                <a:latin typeface="Arial" panose="020B0604020202020204" pitchFamily="34" charset="0"/>
                <a:ea typeface="Calibri" panose="020F0502020204030204" pitchFamily="34" charset="0"/>
              </a:rPr>
              <a:t>Day 0 and Day 35 </a:t>
            </a:r>
            <a:r>
              <a:rPr lang="en-US"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SMS messaging for wireless subscribers </a:t>
            </a:r>
            <a:r>
              <a:rPr lang="en-US" sz="1800" dirty="0">
                <a:solidFill>
                  <a:schemeClr val="tx2"/>
                </a:solidFill>
                <a:effectLst/>
                <a:latin typeface="Arial" panose="020B0604020202020204" pitchFamily="34" charset="0"/>
                <a:ea typeface="Calibri" panose="020F0502020204030204" pitchFamily="34" charset="0"/>
              </a:rPr>
              <a:t>(PIN is exposed in the body of the message) </a:t>
            </a:r>
          </a:p>
          <a:p>
            <a:pPr marL="285750" marR="0" indent="-285750">
              <a:lnSpc>
                <a:spcPct val="107000"/>
              </a:lnSpc>
              <a:spcBef>
                <a:spcPts val="600"/>
              </a:spcBef>
              <a:spcAft>
                <a:spcPts val="600"/>
              </a:spcAft>
              <a:buFont typeface="Arial" panose="020B0604020202020204" pitchFamily="34" charset="0"/>
              <a:buChar char="•"/>
            </a:pPr>
            <a:r>
              <a:rPr lang="en-US" sz="1800" dirty="0">
                <a:solidFill>
                  <a:schemeClr val="tx2"/>
                </a:solidFill>
                <a:effectLst/>
                <a:latin typeface="Arial" panose="020B0604020202020204" pitchFamily="34" charset="0"/>
                <a:ea typeface="Calibri" panose="020F0502020204030204" pitchFamily="34" charset="0"/>
              </a:rPr>
              <a:t>Embedding PINs in </a:t>
            </a:r>
            <a:r>
              <a:rPr lang="en-US" dirty="0">
                <a:solidFill>
                  <a:schemeClr val="tx2"/>
                </a:solidFill>
                <a:latin typeface="Arial" panose="020B0604020202020204" pitchFamily="34" charset="0"/>
                <a:ea typeface="Calibri" panose="020F0502020204030204" pitchFamily="34" charset="0"/>
              </a:rPr>
              <a:t>links to the California LifeLine public website for </a:t>
            </a:r>
            <a:r>
              <a:rPr lang="en-US" sz="1800" dirty="0">
                <a:solidFill>
                  <a:schemeClr val="tx2"/>
                </a:solidFill>
                <a:effectLst/>
                <a:latin typeface="Arial" panose="020B0604020202020204" pitchFamily="34" charset="0"/>
                <a:ea typeface="Calibri" panose="020F0502020204030204" pitchFamily="34" charset="0"/>
              </a:rPr>
              <a:t>Day 3 and Day 21 SMS messaging for wireless subscribers</a:t>
            </a:r>
          </a:p>
          <a:p>
            <a:pPr marL="285750" marR="0" indent="-285750">
              <a:lnSpc>
                <a:spcPct val="107000"/>
              </a:lnSpc>
              <a:spcBef>
                <a:spcPts val="600"/>
              </a:spcBef>
              <a:spcAft>
                <a:spcPts val="600"/>
              </a:spcAft>
              <a:buFont typeface="Arial" panose="020B0604020202020204" pitchFamily="34" charset="0"/>
              <a:buChar char="•"/>
            </a:pPr>
            <a:r>
              <a:rPr lang="en-US" dirty="0">
                <a:solidFill>
                  <a:schemeClr val="tx2"/>
                </a:solidFill>
                <a:latin typeface="Arial" panose="020B0604020202020204" pitchFamily="34" charset="0"/>
                <a:ea typeface="Calibri" panose="020F0502020204030204" pitchFamily="34" charset="0"/>
                <a:cs typeface="Times New Roman" panose="02020603050405020304" pitchFamily="18" charset="0"/>
              </a:rPr>
              <a:t>Existing subscribers can set their own PINs and keep their PIN for future renewal periods</a:t>
            </a:r>
          </a:p>
          <a:p>
            <a:pPr marL="285750" indent="-285750">
              <a:lnSpc>
                <a:spcPct val="107000"/>
              </a:lnSpc>
              <a:spcBef>
                <a:spcPts val="600"/>
              </a:spcBef>
              <a:spcAft>
                <a:spcPts val="600"/>
              </a:spcAft>
              <a:buFont typeface="Arial" panose="020B0604020202020204" pitchFamily="34" charset="0"/>
              <a:buChar char="•"/>
            </a:pPr>
            <a:r>
              <a:rPr lang="en-US"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Participants can request their PIN be texted to their LifeLine phones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custData r:id="rId1"/>
      <p:custData r:id="rId2"/>
    </p:custDataLst>
    <p:extLst>
      <p:ext uri="{BB962C8B-B14F-4D97-AF65-F5344CB8AC3E}">
        <p14:creationId xmlns:p14="http://schemas.microsoft.com/office/powerpoint/2010/main" val="509725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980902"/>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7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Renewal Process Resumption and Improvements</a:t>
            </a:r>
          </a:p>
          <a:p>
            <a:pPr marL="0" marR="0" lvl="0" indent="0" algn="l" defTabSz="914400" rtl="0" eaLnBrk="1" fontAlgn="auto" latinLnBrk="0" hangingPunct="1">
              <a:lnSpc>
                <a:spcPct val="90000"/>
              </a:lnSpc>
              <a:spcBef>
                <a:spcPts val="18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 Renewal Process &amp; System Improvements Continued :</a:t>
            </a:r>
          </a:p>
        </p:txBody>
      </p:sp>
      <p:sp>
        <p:nvSpPr>
          <p:cNvPr id="4" name="TextBox 3">
            <a:extLst>
              <a:ext uri="{FF2B5EF4-FFF2-40B4-BE49-F238E27FC236}">
                <a16:creationId xmlns:a16="http://schemas.microsoft.com/office/drawing/2014/main" id="{A87D3AC6-ABDD-4C72-A5BF-4B99B9975378}"/>
              </a:ext>
            </a:extLst>
          </p:cNvPr>
          <p:cNvSpPr txBox="1"/>
          <p:nvPr/>
        </p:nvSpPr>
        <p:spPr>
          <a:xfrm>
            <a:off x="793184" y="2310581"/>
            <a:ext cx="10238609" cy="3952942"/>
          </a:xfrm>
          <a:prstGeom prst="rect">
            <a:avLst/>
          </a:prstGeom>
          <a:noFill/>
        </p:spPr>
        <p:txBody>
          <a:bodyPr wrap="square" rtlCol="0">
            <a:spAutoFit/>
          </a:bodyPr>
          <a:lstStyle/>
          <a:p>
            <a:pPr marL="285750" marR="0" indent="-285750">
              <a:lnSpc>
                <a:spcPct val="107000"/>
              </a:lnSpc>
              <a:spcBef>
                <a:spcPts val="600"/>
              </a:spcBef>
              <a:spcAft>
                <a:spcPts val="600"/>
              </a:spcAft>
              <a:buFont typeface="Arial" panose="020B0604020202020204" pitchFamily="34" charset="0"/>
              <a:buChar char="•"/>
            </a:pPr>
            <a:r>
              <a:rPr lang="en-US"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The renewal form presented for subscribers who choose to complete their renewal forms online has been changed to be more readable and user-friendly</a:t>
            </a:r>
          </a:p>
          <a:p>
            <a:pPr marL="285750" marR="0" indent="-285750">
              <a:lnSpc>
                <a:spcPct val="107000"/>
              </a:lnSpc>
              <a:spcBef>
                <a:spcPts val="600"/>
              </a:spcBef>
              <a:spcAft>
                <a:spcPts val="600"/>
              </a:spcAft>
              <a:buFont typeface="Arial" panose="020B0604020202020204" pitchFamily="34" charset="0"/>
              <a:buChar char="•"/>
            </a:pPr>
            <a:r>
              <a:rPr lang="en-US"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Subscribers who choose to use the IVR to complete their renewal forms are presented with qualifying Federal public assistance programs first and then qualifying State public assistance programs. T</a:t>
            </a:r>
            <a:r>
              <a:rPr lang="en-US" sz="1800" dirty="0">
                <a:solidFill>
                  <a:schemeClr val="tx2"/>
                </a:solidFill>
                <a:effectLst/>
                <a:latin typeface="Arial" panose="020B0604020202020204" pitchFamily="34" charset="0"/>
                <a:ea typeface="Calibri" panose="020F0502020204030204" pitchFamily="34" charset="0"/>
              </a:rPr>
              <a:t>he programs are presented in order of frequency selected. For example, for Federal programs Medicaid / MediCal is presented first, then CalFresh, then SSI, etc. </a:t>
            </a:r>
            <a:endParaRPr lang="en-US" dirty="0">
              <a:solidFill>
                <a:schemeClr val="tx2"/>
              </a:solidFill>
              <a:latin typeface="Arial" panose="020B0604020202020204" pitchFamily="34" charset="0"/>
              <a:ea typeface="Calibri" panose="020F0502020204030204" pitchFamily="34" charset="0"/>
              <a:cs typeface="Times New Roman" panose="02020603050405020304" pitchFamily="18" charset="0"/>
            </a:endParaRPr>
          </a:p>
          <a:p>
            <a:pPr marL="285750" marR="0" indent="-285750">
              <a:lnSpc>
                <a:spcPct val="107000"/>
              </a:lnSpc>
              <a:spcBef>
                <a:spcPts val="600"/>
              </a:spcBef>
              <a:spcAft>
                <a:spcPts val="600"/>
              </a:spcAft>
              <a:buFont typeface="Arial" panose="020B0604020202020204" pitchFamily="34" charset="0"/>
              <a:buChar char="•"/>
            </a:pPr>
            <a:r>
              <a:rPr lang="en-US"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Splitting Application and Renewal Task Queues so </a:t>
            </a:r>
            <a:r>
              <a:rPr lang="en-US" sz="1800" dirty="0">
                <a:solidFill>
                  <a:schemeClr val="tx2"/>
                </a:solidFill>
                <a:effectLst/>
                <a:latin typeface="Arial" panose="020B0604020202020204" pitchFamily="34" charset="0"/>
                <a:ea typeface="Calibri" panose="020F0502020204030204" pitchFamily="34" charset="0"/>
              </a:rPr>
              <a:t>reviewers may be assigned by task volumes</a:t>
            </a:r>
          </a:p>
          <a:p>
            <a:pPr marL="285750" marR="0" indent="-285750">
              <a:lnSpc>
                <a:spcPct val="107000"/>
              </a:lnSpc>
              <a:spcBef>
                <a:spcPts val="600"/>
              </a:spcBef>
              <a:spcAft>
                <a:spcPts val="600"/>
              </a:spcAft>
              <a:buFont typeface="Arial" panose="020B0604020202020204" pitchFamily="34" charset="0"/>
              <a:buChar char="•"/>
            </a:pPr>
            <a:r>
              <a:rPr lang="en-US" sz="1800" dirty="0">
                <a:solidFill>
                  <a:schemeClr val="tx2"/>
                </a:solidFill>
                <a:effectLst/>
                <a:latin typeface="Arial" panose="020B0604020202020204" pitchFamily="34" charset="0"/>
                <a:ea typeface="Calibri" panose="020F0502020204030204" pitchFamily="34" charset="0"/>
                <a:cs typeface="Times New Roman" panose="02020603050405020304" pitchFamily="18" charset="0"/>
              </a:rPr>
              <a:t>Allowing renewa</a:t>
            </a:r>
            <a:r>
              <a:rPr lang="en-US" dirty="0">
                <a:solidFill>
                  <a:schemeClr val="tx2"/>
                </a:solidFill>
                <a:latin typeface="Arial" panose="020B0604020202020204" pitchFamily="34" charset="0"/>
                <a:ea typeface="Calibri" panose="020F0502020204030204" pitchFamily="34" charset="0"/>
                <a:cs typeface="Times New Roman" panose="02020603050405020304" pitchFamily="18" charset="0"/>
              </a:rPr>
              <a:t>l forms submitted through online, through the IVR, and through SPIA to be systematically approved or presented in batches for rapid processing</a:t>
            </a:r>
          </a:p>
          <a:p>
            <a:pPr marL="285750" indent="-285750">
              <a:lnSpc>
                <a:spcPct val="107000"/>
              </a:lnSpc>
              <a:spcBef>
                <a:spcPts val="600"/>
              </a:spcBef>
              <a:spcAft>
                <a:spcPts val="600"/>
              </a:spcAft>
              <a:buFont typeface="Arial" panose="020B0604020202020204" pitchFamily="34" charset="0"/>
              <a:buChar char="•"/>
            </a:pPr>
            <a:r>
              <a:rPr lang="en-US" dirty="0">
                <a:solidFill>
                  <a:schemeClr val="tx2"/>
                </a:solidFill>
                <a:latin typeface="Arial" panose="020B0604020202020204" pitchFamily="34" charset="0"/>
                <a:ea typeface="Calibri" panose="020F0502020204030204" pitchFamily="34" charset="0"/>
                <a:cs typeface="Times New Roman" panose="02020603050405020304" pitchFamily="18" charset="0"/>
              </a:rPr>
              <a:t>Subscribers who are required to complete identity verification may submit their identity documents online through the California LifeLine public website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ustDataLst>
      <p:custData r:id="rId1"/>
      <p:custData r:id="rId2"/>
    </p:custDataLst>
    <p:extLst>
      <p:ext uri="{BB962C8B-B14F-4D97-AF65-F5344CB8AC3E}">
        <p14:creationId xmlns:p14="http://schemas.microsoft.com/office/powerpoint/2010/main" val="2808695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928615"/>
            <a:ext cx="10571501" cy="587308"/>
          </a:xfrm>
        </p:spPr>
        <p:txBody>
          <a:bodyPr>
            <a:noAutofit/>
          </a:bodyPr>
          <a:lstStyle/>
          <a:p>
            <a:r>
              <a:rPr lang="en-US" sz="3700" dirty="0"/>
              <a:t>CalFresh Confirm Hub </a:t>
            </a:r>
          </a:p>
          <a:p>
            <a:pPr>
              <a:spcBef>
                <a:spcPts val="1800"/>
              </a:spcBef>
            </a:pPr>
            <a:r>
              <a:rPr lang="en-US" sz="2800" dirty="0">
                <a:solidFill>
                  <a:schemeClr val="tx1"/>
                </a:solidFill>
              </a:rPr>
              <a:t>Advancements:</a:t>
            </a:r>
          </a:p>
          <a:p>
            <a:r>
              <a:rPr lang="en-US" sz="3700" dirty="0"/>
              <a:t>	</a:t>
            </a:r>
          </a:p>
        </p:txBody>
      </p:sp>
      <p:sp>
        <p:nvSpPr>
          <p:cNvPr id="6" name="TextBox 5">
            <a:extLst>
              <a:ext uri="{FF2B5EF4-FFF2-40B4-BE49-F238E27FC236}">
                <a16:creationId xmlns:a16="http://schemas.microsoft.com/office/drawing/2014/main" id="{E08BBE9C-0128-46FF-A275-93145896122C}"/>
              </a:ext>
            </a:extLst>
          </p:cNvPr>
          <p:cNvSpPr txBox="1"/>
          <p:nvPr/>
        </p:nvSpPr>
        <p:spPr>
          <a:xfrm>
            <a:off x="793184" y="2347341"/>
            <a:ext cx="10395926" cy="2769989"/>
          </a:xfrm>
          <a:prstGeom prst="rect">
            <a:avLst/>
          </a:prstGeom>
          <a:noFill/>
        </p:spPr>
        <p:txBody>
          <a:bodyPr wrap="square" rtlCol="0">
            <a:spAutoFit/>
          </a:bodyPr>
          <a:lstStyle/>
          <a:p>
            <a:pPr marL="285750" indent="-285750">
              <a:spcBef>
                <a:spcPts val="1200"/>
              </a:spcBef>
              <a:buFont typeface="Arial" panose="020B0604020202020204" pitchFamily="34" charset="0"/>
              <a:buChar char="•"/>
            </a:pPr>
            <a:r>
              <a:rPr lang="en-US" dirty="0">
                <a:solidFill>
                  <a:schemeClr val="tx2"/>
                </a:solidFill>
              </a:rPr>
              <a:t>350,345 subscribers have been preemptively recertified which is a trouble-free process for consumers and saves ratepayer funds</a:t>
            </a:r>
          </a:p>
          <a:p>
            <a:pPr marL="285750" indent="-285750">
              <a:spcBef>
                <a:spcPts val="1200"/>
              </a:spcBef>
              <a:buFont typeface="Arial" panose="020B0604020202020204" pitchFamily="34" charset="0"/>
              <a:buChar char="•"/>
            </a:pPr>
            <a:r>
              <a:rPr lang="en-US" dirty="0">
                <a:solidFill>
                  <a:schemeClr val="tx2"/>
                </a:solidFill>
              </a:rPr>
              <a:t>Applicants who apply through SPs using SPIA do not have to provide eligibility documents when they’re matched</a:t>
            </a:r>
          </a:p>
          <a:p>
            <a:pPr marL="285750" indent="-285750">
              <a:spcBef>
                <a:spcPts val="1200"/>
              </a:spcBef>
              <a:buFont typeface="Arial" panose="020B0604020202020204" pitchFamily="34" charset="0"/>
              <a:buChar char="•"/>
            </a:pPr>
            <a:r>
              <a:rPr lang="en-US" dirty="0">
                <a:solidFill>
                  <a:schemeClr val="tx2"/>
                </a:solidFill>
              </a:rPr>
              <a:t>Mitigated risk of falsified documentation or barriers for matched applicants who did not submit acceptable documentation</a:t>
            </a:r>
          </a:p>
          <a:p>
            <a:pPr marL="285750" indent="-285750">
              <a:spcBef>
                <a:spcPts val="1200"/>
              </a:spcBef>
              <a:buFont typeface="Arial" panose="020B0604020202020204" pitchFamily="34" charset="0"/>
              <a:buChar char="•"/>
            </a:pPr>
            <a:r>
              <a:rPr lang="en-US" dirty="0">
                <a:solidFill>
                  <a:schemeClr val="tx2"/>
                </a:solidFill>
              </a:rPr>
              <a:t>A proven External Eligibility Module of the TPA’s Platform is now leverageable for other data matching sources</a:t>
            </a:r>
          </a:p>
        </p:txBody>
      </p:sp>
    </p:spTree>
    <p:custDataLst>
      <p:custData r:id="rId1"/>
      <p:custData r:id="rId2"/>
    </p:custDataLst>
    <p:extLst>
      <p:ext uri="{BB962C8B-B14F-4D97-AF65-F5344CB8AC3E}">
        <p14:creationId xmlns:p14="http://schemas.microsoft.com/office/powerpoint/2010/main" val="416718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928615"/>
            <a:ext cx="10571501" cy="587308"/>
          </a:xfrm>
        </p:spPr>
        <p:txBody>
          <a:bodyPr>
            <a:noAutofit/>
          </a:bodyPr>
          <a:lstStyle/>
          <a:p>
            <a:r>
              <a:rPr lang="en-US" sz="3700" dirty="0"/>
              <a:t>CalFresh Confirm Hub </a:t>
            </a:r>
          </a:p>
          <a:p>
            <a:pPr>
              <a:spcBef>
                <a:spcPts val="1800"/>
              </a:spcBef>
            </a:pPr>
            <a:r>
              <a:rPr lang="en-US" sz="2800" dirty="0">
                <a:solidFill>
                  <a:schemeClr val="tx1"/>
                </a:solidFill>
              </a:rPr>
              <a:t>First Hub User and CalFresh Partner Challenges:</a:t>
            </a:r>
          </a:p>
          <a:p>
            <a:r>
              <a:rPr lang="en-US" sz="3700" dirty="0"/>
              <a:t>	</a:t>
            </a:r>
          </a:p>
        </p:txBody>
      </p:sp>
      <p:sp>
        <p:nvSpPr>
          <p:cNvPr id="6" name="TextBox 5">
            <a:extLst>
              <a:ext uri="{FF2B5EF4-FFF2-40B4-BE49-F238E27FC236}">
                <a16:creationId xmlns:a16="http://schemas.microsoft.com/office/drawing/2014/main" id="{E08BBE9C-0128-46FF-A275-93145896122C}"/>
              </a:ext>
            </a:extLst>
          </p:cNvPr>
          <p:cNvSpPr txBox="1"/>
          <p:nvPr/>
        </p:nvSpPr>
        <p:spPr>
          <a:xfrm>
            <a:off x="793184" y="2516017"/>
            <a:ext cx="10395926" cy="2544286"/>
          </a:xfrm>
          <a:prstGeom prst="rect">
            <a:avLst/>
          </a:prstGeom>
          <a:noFill/>
        </p:spPr>
        <p:txBody>
          <a:bodyPr wrap="square" rtlCol="0">
            <a:spAutoFit/>
          </a:bodyPr>
          <a:lstStyle/>
          <a:p>
            <a:pPr marL="285750" indent="-285750">
              <a:spcBef>
                <a:spcPts val="800"/>
              </a:spcBef>
              <a:buFont typeface="Arial" panose="020B0604020202020204" pitchFamily="34" charset="0"/>
              <a:buChar char="•"/>
            </a:pPr>
            <a:r>
              <a:rPr lang="en-US" dirty="0">
                <a:solidFill>
                  <a:schemeClr val="tx2"/>
                </a:solidFill>
              </a:rPr>
              <a:t>In</a:t>
            </a:r>
            <a:r>
              <a:rPr lang="en-US" sz="1800" dirty="0">
                <a:solidFill>
                  <a:schemeClr val="tx2"/>
                </a:solidFill>
              </a:rPr>
              <a:t>consistent weekly </a:t>
            </a:r>
            <a:r>
              <a:rPr lang="en-US" dirty="0">
                <a:solidFill>
                  <a:schemeClr val="tx2"/>
                </a:solidFill>
              </a:rPr>
              <a:t>SNAP participant </a:t>
            </a:r>
            <a:r>
              <a:rPr lang="en-US" sz="1800" dirty="0">
                <a:solidFill>
                  <a:schemeClr val="tx2"/>
                </a:solidFill>
              </a:rPr>
              <a:t>data refreshes from all counties</a:t>
            </a:r>
          </a:p>
          <a:p>
            <a:pPr marL="742950" lvl="1" indent="-285750">
              <a:spcBef>
                <a:spcPts val="800"/>
              </a:spcBef>
              <a:buFont typeface="Wingdings" panose="05000000000000000000" pitchFamily="2" charset="2"/>
              <a:buChar char="Ø"/>
            </a:pPr>
            <a:r>
              <a:rPr lang="en-US" dirty="0">
                <a:solidFill>
                  <a:schemeClr val="tx2"/>
                </a:solidFill>
              </a:rPr>
              <a:t>CalFresh is working to establish greater reliability</a:t>
            </a:r>
          </a:p>
          <a:p>
            <a:pPr marL="742950" lvl="1" indent="-285750">
              <a:spcBef>
                <a:spcPts val="800"/>
              </a:spcBef>
              <a:buFont typeface="Wingdings" panose="05000000000000000000" pitchFamily="2" charset="2"/>
              <a:buChar char="Ø"/>
            </a:pPr>
            <a:endParaRPr lang="en-US" dirty="0">
              <a:solidFill>
                <a:schemeClr val="tx2"/>
              </a:solidFill>
            </a:endParaRPr>
          </a:p>
          <a:p>
            <a:pPr marL="285750" indent="-285750">
              <a:spcBef>
                <a:spcPts val="800"/>
              </a:spcBef>
              <a:buFont typeface="Arial" panose="020B0604020202020204" pitchFamily="34" charset="0"/>
              <a:buChar char="•"/>
            </a:pPr>
            <a:r>
              <a:rPr lang="en-US" dirty="0">
                <a:solidFill>
                  <a:schemeClr val="tx2"/>
                </a:solidFill>
              </a:rPr>
              <a:t>Uncovered limited capacity for concurrent users performing real-time, simultaneous checks</a:t>
            </a:r>
          </a:p>
          <a:p>
            <a:pPr marL="742950" lvl="1" indent="-285750">
              <a:spcBef>
                <a:spcPts val="800"/>
              </a:spcBef>
              <a:buFont typeface="Wingdings" panose="05000000000000000000" pitchFamily="2" charset="2"/>
              <a:buChar char="Ø"/>
            </a:pPr>
            <a:r>
              <a:rPr lang="en-US" dirty="0">
                <a:solidFill>
                  <a:schemeClr val="tx2"/>
                </a:solidFill>
              </a:rPr>
              <a:t>Joint technical team continue to enhance &amp; refine CalFresh’s match response time performance</a:t>
            </a:r>
          </a:p>
          <a:p>
            <a:pPr marL="742950" lvl="1" indent="-285750">
              <a:spcBef>
                <a:spcPts val="800"/>
              </a:spcBef>
              <a:buFont typeface="Wingdings" panose="05000000000000000000" pitchFamily="2" charset="2"/>
              <a:buChar char="Ø"/>
            </a:pPr>
            <a:r>
              <a:rPr lang="en-US" dirty="0">
                <a:solidFill>
                  <a:schemeClr val="tx2"/>
                </a:solidFill>
              </a:rPr>
              <a:t>CalFresh securing budget and working on purchasing more concurrent user licenses</a:t>
            </a:r>
          </a:p>
        </p:txBody>
      </p:sp>
    </p:spTree>
    <p:custDataLst>
      <p:custData r:id="rId1"/>
      <p:custData r:id="rId2"/>
    </p:custDataLst>
    <p:extLst>
      <p:ext uri="{BB962C8B-B14F-4D97-AF65-F5344CB8AC3E}">
        <p14:creationId xmlns:p14="http://schemas.microsoft.com/office/powerpoint/2010/main" val="1062155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1076696"/>
            <a:ext cx="7918450" cy="587308"/>
          </a:xfrm>
        </p:spPr>
        <p:txBody>
          <a:bodyPr>
            <a:normAutofit fontScale="77500" lnSpcReduction="20000"/>
          </a:bodyPr>
          <a:lstStyle/>
          <a:p>
            <a:r>
              <a:rPr lang="en-US" dirty="0"/>
              <a:t>Completed Initiatives  3/15/2022 – 6/27/2022</a:t>
            </a:r>
          </a:p>
        </p:txBody>
      </p:sp>
      <p:sp>
        <p:nvSpPr>
          <p:cNvPr id="4" name="TextBox 3">
            <a:extLst>
              <a:ext uri="{FF2B5EF4-FFF2-40B4-BE49-F238E27FC236}">
                <a16:creationId xmlns:a16="http://schemas.microsoft.com/office/drawing/2014/main" id="{CA8B0728-658B-4444-8652-F4D55563E647}"/>
              </a:ext>
            </a:extLst>
          </p:cNvPr>
          <p:cNvSpPr txBox="1"/>
          <p:nvPr/>
        </p:nvSpPr>
        <p:spPr>
          <a:xfrm>
            <a:off x="793185" y="1759131"/>
            <a:ext cx="9378425" cy="3416320"/>
          </a:xfrm>
          <a:prstGeom prst="rect">
            <a:avLst/>
          </a:prstGeom>
          <a:noFill/>
        </p:spPr>
        <p:txBody>
          <a:bodyPr wrap="square" rtlCol="0">
            <a:spAutoFit/>
          </a:bodyPr>
          <a:lstStyle/>
          <a:p>
            <a:r>
              <a:rPr lang="en-US" b="1" dirty="0">
                <a:solidFill>
                  <a:schemeClr val="tx2"/>
                </a:solidFill>
              </a:rPr>
              <a:t>SPIA (Service Provider Intake API) Enhancements</a:t>
            </a:r>
          </a:p>
          <a:p>
            <a:endParaRPr lang="en-US" b="1" dirty="0">
              <a:solidFill>
                <a:schemeClr val="tx2"/>
              </a:solidFill>
            </a:endParaRPr>
          </a:p>
          <a:p>
            <a:pPr marL="742950" lvl="1" indent="-285750">
              <a:buFont typeface="Arial" panose="020B0604020202020204" pitchFamily="34" charset="0"/>
              <a:buChar char="•"/>
            </a:pPr>
            <a:r>
              <a:rPr lang="en-US" dirty="0">
                <a:solidFill>
                  <a:schemeClr val="tx2"/>
                </a:solidFill>
              </a:rPr>
              <a:t>Effective March 14, 2022 – Expanding SPIA as a submission channel for LifeLine applications</a:t>
            </a:r>
          </a:p>
          <a:p>
            <a:pPr marL="742950" lvl="1" indent="-285750">
              <a:buFont typeface="Arial" panose="020B0604020202020204" pitchFamily="34" charset="0"/>
              <a:buChar char="•"/>
            </a:pPr>
            <a:endParaRPr lang="en-US" dirty="0">
              <a:solidFill>
                <a:schemeClr val="tx2"/>
              </a:solidFill>
            </a:endParaRPr>
          </a:p>
          <a:p>
            <a:pPr marL="742950" lvl="1" indent="-285750">
              <a:buFont typeface="Arial" panose="020B0604020202020204" pitchFamily="34" charset="0"/>
              <a:buChar char="•"/>
            </a:pPr>
            <a:r>
              <a:rPr lang="en-US" dirty="0">
                <a:solidFill>
                  <a:schemeClr val="tx2"/>
                </a:solidFill>
              </a:rPr>
              <a:t>Effective June 16, 2022 – Extending SPIA to allow real-time updates, disconnects, removals, and requests for mailing LifeLine applications</a:t>
            </a:r>
          </a:p>
          <a:p>
            <a:pPr marL="285750" indent="-285750">
              <a:buFont typeface="Arial" panose="020B0604020202020204" pitchFamily="34" charset="0"/>
              <a:buChar char="•"/>
            </a:pPr>
            <a:endParaRPr lang="en-US" b="1" dirty="0">
              <a:solidFill>
                <a:schemeClr val="tx2"/>
              </a:solidFill>
            </a:endParaRPr>
          </a:p>
          <a:p>
            <a:r>
              <a:rPr lang="en-US" b="1" dirty="0">
                <a:solidFill>
                  <a:schemeClr val="tx2"/>
                </a:solidFill>
              </a:rPr>
              <a:t>TPA Reporting</a:t>
            </a:r>
          </a:p>
          <a:p>
            <a:pPr marL="285750" indent="-285750">
              <a:buFont typeface="Arial" panose="020B0604020202020204" pitchFamily="34" charset="0"/>
              <a:buChar char="•"/>
            </a:pPr>
            <a:r>
              <a:rPr lang="en-US" dirty="0">
                <a:solidFill>
                  <a:schemeClr val="tx2"/>
                </a:solidFill>
              </a:rPr>
              <a:t>Software update for the Qlik reporting tool to allow report developers additional features</a:t>
            </a:r>
          </a:p>
          <a:p>
            <a:r>
              <a:rPr lang="en-US" dirty="0"/>
              <a:t> </a:t>
            </a:r>
          </a:p>
          <a:p>
            <a:endParaRPr lang="en-US" dirty="0"/>
          </a:p>
        </p:txBody>
      </p:sp>
    </p:spTree>
    <p:custDataLst>
      <p:custData r:id="rId1"/>
      <p:custData r:id="rId2"/>
    </p:custDataLst>
    <p:extLst>
      <p:ext uri="{BB962C8B-B14F-4D97-AF65-F5344CB8AC3E}">
        <p14:creationId xmlns:p14="http://schemas.microsoft.com/office/powerpoint/2010/main" val="3234654"/>
      </p:ext>
    </p:extLst>
  </p:cSld>
  <p:clrMapOvr>
    <a:masterClrMapping/>
  </p:clrMapOvr>
</p:sld>
</file>

<file path=ppt/theme/theme1.xml><?xml version="1.0" encoding="utf-8"?>
<a:theme xmlns:a="http://schemas.openxmlformats.org/drawingml/2006/main" name="Maximus-22">
  <a:themeElements>
    <a:clrScheme name="Maximus 22">
      <a:dk1>
        <a:srgbClr val="414141"/>
      </a:dk1>
      <a:lt1>
        <a:srgbClr val="FFFFFF"/>
      </a:lt1>
      <a:dk2>
        <a:srgbClr val="6C489C"/>
      </a:dk2>
      <a:lt2>
        <a:srgbClr val="502E91"/>
      </a:lt2>
      <a:accent1>
        <a:srgbClr val="9F7FC9"/>
      </a:accent1>
      <a:accent2>
        <a:srgbClr val="CBB7E5"/>
      </a:accent2>
      <a:accent3>
        <a:srgbClr val="EBE3F3"/>
      </a:accent3>
      <a:accent4>
        <a:srgbClr val="468C40"/>
      </a:accent4>
      <a:accent5>
        <a:srgbClr val="6177B9"/>
      </a:accent5>
      <a:accent6>
        <a:srgbClr val="7CBE64"/>
      </a:accent6>
      <a:hlink>
        <a:srgbClr val="200649"/>
      </a:hlink>
      <a:folHlink>
        <a:srgbClr val="767676"/>
      </a:folHlink>
    </a:clrScheme>
    <a:fontScheme name="Trinse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95000"/>
          </a:schemeClr>
        </a:solidFill>
        <a:ln>
          <a:noFill/>
        </a:ln>
      </a:spPr>
      <a:bodyPr rtlCol="0" anchor="ctr"/>
      <a:lstStyle>
        <a:defPPr algn="ctr">
          <a:defRPr sz="1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ximus-22" id="{B5EF012B-ACC9-1449-BD61-29E8FD2A1C41}" vid="{EABC7A0F-6978-6743-BCAA-D589D6D8F4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TemplafySlideFormConfiguration><![CDATA[{"formFields":[],"formDataEntries":[]}]]></TemplafySlideFormConfiguration>
</file>

<file path=customXml/item10.xml><?xml version="1.0" encoding="utf-8"?>
<TemplafySlideTemplateConfiguration><![CDATA[{"slideVersion":1,"isValidatorEnabled":false,"isLocked":false,"elementsMetadata":[],"slideId":"637878478851687495","enableDocumentContentUpdater":false,"version":"2.0"}]]></TemplafySlideTemplateConfiguration>
</file>

<file path=customXml/item11.xml><?xml version="1.0" encoding="utf-8"?>
<TemplafySlideTemplateConfiguration><![CDATA[{"slideVersion":1,"isValidatorEnabled":false,"isLocked":false,"elementsMetadata":[],"slideId":"637878478851683961","enableDocumentContentUpdater":false,"version":"2.0"}]]></TemplafySlideTemplateConfiguration>
</file>

<file path=customXml/item12.xml><?xml version="1.0" encoding="utf-8"?>
<TemplafySlideFormConfiguration><![CDATA[{"formFields":[],"formDataEntries":[]}]]></TemplafySlideFormConfiguration>
</file>

<file path=customXml/item13.xml><?xml version="1.0" encoding="utf-8"?>
<TemplafySlideTemplateConfiguration><![CDATA[{"slideVersion":1,"isValidatorEnabled":false,"isLocked":false,"elementsMetadata":[],"slideId":"637878478851687495","enableDocumentContentUpdater":false,"version":"2.0"}]]></TemplafySlideTemplateConfiguration>
</file>

<file path=customXml/item14.xml><?xml version="1.0" encoding="utf-8"?>
<TemplafySlideTemplateConfiguration><![CDATA[{"slideVersion":1,"isValidatorEnabled":false,"isLocked":false,"elementsMetadata":[],"slideId":"637878478851687495","enableDocumentContentUpdater":false,"version":"2.0"}]]></TemplafySlideTemplateConfiguration>
</file>

<file path=customXml/item15.xml><?xml version="1.0" encoding="utf-8"?>
<TemplafySlideTemplateConfiguration><![CDATA[{"slideVersion":1,"isValidatorEnabled":false,"isLocked":false,"elementsMetadata":[],"slideId":"637878478851687495","enableDocumentContentUpdater":false,"version":"2.0"}]]></TemplafySlideTemplateConfiguration>
</file>

<file path=customXml/item16.xml><?xml version="1.0" encoding="utf-8"?>
<TemplafySlideTemplateConfiguration><![CDATA[{"slideVersion":1,"isValidatorEnabled":false,"isLocked":false,"elementsMetadata":[],"slideId":"637878478851687495","enableDocumentContentUpdater":false,"version":"2.0"}]]></TemplafySlideTemplateConfiguration>
</file>

<file path=customXml/item17.xml><?xml version="1.0" encoding="utf-8"?>
<TemplafySlideTemplateConfiguration><![CDATA[{"slideVersion":1,"isValidatorEnabled":false,"isLocked":false,"elementsMetadata":[],"slideId":"637878478851687495","enableDocumentContentUpdater":false,"version":"2.0"}]]></TemplafySlideTemplateConfiguration>
</file>

<file path=customXml/item18.xml><?xml version="1.0" encoding="utf-8"?>
<TemplafySlideFormConfiguration><![CDATA[{"formFields":[],"formDataEntries":[]}]]></TemplafySlideFormConfiguration>
</file>

<file path=customXml/item19.xml><?xml version="1.0" encoding="utf-8"?>
<TemplafySlideTemplateConfiguration><![CDATA[{"slideVersion":1,"isValidatorEnabled":false,"isLocked":false,"elementsMetadata":[],"slideId":"637878478851687495","enableDocumentContentUpdater":false,"version":"2.0"}]]></TemplafySlideTemplateConfiguration>
</file>

<file path=customXml/item2.xml><?xml version="1.0" encoding="utf-8"?>
<TemplafySlideFormConfiguration><![CDATA[{"formFields":[],"formDataEntries":[]}]]></TemplafySlideFormConfiguration>
</file>

<file path=customXml/item20.xml><?xml version="1.0" encoding="utf-8"?>
<TemplafySlideTemplateConfiguration><![CDATA[{"slideVersion":1,"isValidatorEnabled":false,"isLocked":false,"elementsMetadata":[],"slideId":"637878478851687495","enableDocumentContentUpdater":false,"version":"2.0"}]]></TemplafySlideTemplateConfiguration>
</file>

<file path=customXml/item21.xml><?xml version="1.0" encoding="utf-8"?>
<TemplafySlideTemplateConfiguration><![CDATA[{"slideVersion":1,"isValidatorEnabled":false,"isLocked":false,"elementsMetadata":[],"slideId":"637878478851687495","enableDocumentContentUpdater":false,"version":"2.0"}]]></TemplafySlideTemplateConfiguration>
</file>

<file path=customXml/item22.xml><?xml version="1.0" encoding="utf-8"?>
<ct:contentTypeSchema xmlns:ct="http://schemas.microsoft.com/office/2006/metadata/contentType" xmlns:ma="http://schemas.microsoft.com/office/2006/metadata/properties/metaAttributes" ct:_="" ma:_="" ma:contentTypeName="Document" ma:contentTypeID="0x010100187A1B08E6C45B4EB8C40B073BBFD68D" ma:contentTypeVersion="11" ma:contentTypeDescription="Create a new document." ma:contentTypeScope="" ma:versionID="9c078fc66ebc8c3b5d3e8d348228076b">
  <xsd:schema xmlns:xsd="http://www.w3.org/2001/XMLSchema" xmlns:xs="http://www.w3.org/2001/XMLSchema" xmlns:p="http://schemas.microsoft.com/office/2006/metadata/properties" xmlns:ns3="64bed620-86a9-426b-81ad-a74481fd4b72" xmlns:ns4="d08b0760-57dd-437e-be5d-5105d6842521" targetNamespace="http://schemas.microsoft.com/office/2006/metadata/properties" ma:root="true" ma:fieldsID="122db19aa0fd98eecb72fcd9145b8fa2" ns3:_="" ns4:_="">
    <xsd:import namespace="64bed620-86a9-426b-81ad-a74481fd4b72"/>
    <xsd:import namespace="d08b0760-57dd-437e-be5d-5105d684252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bed620-86a9-426b-81ad-a74481fd4b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08b0760-57dd-437e-be5d-5105d684252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3.xml><?xml version="1.0" encoding="utf-8"?>
<TemplafySlideFormConfiguration><![CDATA[{"formFields":[],"formDataEntries":[]}]]></TemplafySlideFormConfiguration>
</file>

<file path=customXml/item24.xml><?xml version="1.0" encoding="utf-8"?>
<TemplafySlideFormConfiguration><![CDATA[{"formFields":[],"formDataEntries":[]}]]></TemplafySlideFormConfiguration>
</file>

<file path=customXml/item25.xml><?xml version="1.0" encoding="utf-8"?>
<?mso-contentType ?>
<FormTemplates xmlns="http://schemas.microsoft.com/sharepoint/v3/contenttype/forms">
  <Display>DocumentLibraryForm</Display>
  <Edit>DocumentLibraryForm</Edit>
  <New>DocumentLibraryForm</New>
</FormTemplates>
</file>

<file path=customXml/item26.xml><?xml version="1.0" encoding="utf-8"?>
<TemplafyFormConfiguration><![CDATA[{"formFields":[],"formDataEntries":[]}]]></TemplafyFormConfiguration>
</file>

<file path=customXml/item27.xml><?xml version="1.0" encoding="utf-8"?>
<TemplafySlideFormConfiguration><![CDATA[{"formFields":[],"formDataEntries":[]}]]></TemplafySlideFormConfiguration>
</file>

<file path=customXml/item28.xml><?xml version="1.0" encoding="utf-8"?>
<TemplafySlideFormConfiguration><![CDATA[{"formFields":[],"formDataEntries":[]}]]></TemplafySlideFormConfiguration>
</file>

<file path=customXml/item29.xml><?xml version="1.0" encoding="utf-8"?>
<TemplafySlideFormConfiguration><![CDATA[{"formFields":[],"formDataEntries":[]}]]></TemplafySlideFormConfiguration>
</file>

<file path=customXml/item3.xml><?xml version="1.0" encoding="utf-8"?>
<TemplafySlideFormConfiguration><![CDATA[{"formFields":[],"formDataEntries":[]}]]></TemplafySlideFormConfiguration>
</file>

<file path=customXml/item30.xml><?xml version="1.0" encoding="utf-8"?>
<TemplafySlideTemplateConfiguration><![CDATA[{"slideVersion":1,"isValidatorEnabled":false,"isLocked":false,"elementsMetadata":[],"slideId":"637878478851687495","enableDocumentContentUpdater":false,"version":"2.0"}]]></TemplafySlideTemplateConfiguration>
</file>

<file path=customXml/item31.xml><?xml version="1.0" encoding="utf-8"?>
<TemplafySlideFormConfiguration><![CDATA[{"formFields":[],"formDataEntries":[]}]]></TemplafySlideFormConfiguration>
</file>

<file path=customXml/item32.xml><?xml version="1.0" encoding="utf-8"?>
<p:properties xmlns:p="http://schemas.microsoft.com/office/2006/metadata/properties" xmlns:xsi="http://www.w3.org/2001/XMLSchema-instance" xmlns:pc="http://schemas.microsoft.com/office/infopath/2007/PartnerControls">
  <documentManagement/>
</p:properties>
</file>

<file path=customXml/item33.xml><?xml version="1.0" encoding="utf-8"?>
<TemplafyTemplateConfiguration><![CDATA[{"elementsMetadata":[],"transformationConfigurations":[],"templateName":"PowerPoint-Template","templateDescription":"","enableDocumentContentUpdater":false,"version":"2.0"}]]></TemplafyTemplateConfiguration>
</file>

<file path=customXml/item34.xml><?xml version="1.0" encoding="utf-8"?>
<TemplafySlideTemplateConfiguration><![CDATA[{"slideVersion":1,"isValidatorEnabled":false,"isLocked":false,"elementsMetadata":[],"slideId":"637878478851687495","enableDocumentContentUpdater":false,"version":"2.0"}]]></TemplafySlideTemplateConfiguration>
</file>

<file path=customXml/item35.xml><?xml version="1.0" encoding="utf-8"?>
<TemplafySlideTemplateConfiguration><![CDATA[{"slideVersion":1,"isValidatorEnabled":false,"isLocked":false,"elementsMetadata":[],"slideId":"637878478851687495","enableDocumentContentUpdater":false,"version":"2.0"}]]></TemplafySlideTemplateConfiguration>
</file>

<file path=customXml/item36.xml><?xml version="1.0" encoding="utf-8"?>
<TemplafySlideFormConfiguration><![CDATA[{"formFields":[],"formDataEntries":[]}]]></TemplafySlideFormConfiguration>
</file>

<file path=customXml/item37.xml><?xml version="1.0" encoding="utf-8"?>
<TemplafySlideTemplateConfiguration><![CDATA[{"slideVersion":1,"isValidatorEnabled":false,"isLocked":false,"elementsMetadata":[],"slideId":"637878478851687495","enableDocumentContentUpdater":false,"version":"2.0"}]]></TemplafySlideTemplateConfiguration>
</file>

<file path=customXml/item38.xml><?xml version="1.0" encoding="utf-8"?>
<TemplafySlideTemplateConfiguration><![CDATA[{"slideVersion":1,"isValidatorEnabled":false,"isLocked":false,"elementsMetadata":[],"slideId":"637878478851687495","enableDocumentContentUpdater":false,"version":"2.0"}]]></TemplafySlideTemplateConfiguration>
</file>

<file path=customXml/item39.xml><?xml version="1.0" encoding="utf-8"?>
<TemplafySlideTemplateConfiguration><![CDATA[{"slideVersion":1,"isValidatorEnabled":false,"isLocked":false,"elementsMetadata":[],"slideId":"637878478851687495","enableDocumentContentUpdater":false,"version":"2.0"}]]></TemplafySlideTemplateConfiguration>
</file>

<file path=customXml/item4.xml><?xml version="1.0" encoding="utf-8"?>
<TemplafySlideFormConfiguration><![CDATA[{"formFields":[],"formDataEntries":[]}]]></TemplafySlideFormConfiguration>
</file>

<file path=customXml/item40.xml><?xml version="1.0" encoding="utf-8"?>
<TemplafySlideFormConfiguration><![CDATA[{"formFields":[],"formDataEntries":[]}]]></TemplafySlideFormConfiguration>
</file>

<file path=customXml/item41.xml><?xml version="1.0" encoding="utf-8"?>
<TemplafySlideTemplateConfiguration><![CDATA[{"slideVersion":1,"isValidatorEnabled":false,"isLocked":false,"elementsMetadata":[],"slideId":"637878478851687495","enableDocumentContentUpdater":false,"version":"2.0"}]]></TemplafySlideTemplateConfiguration>
</file>

<file path=customXml/item42.xml><?xml version="1.0" encoding="utf-8"?>
<TemplafySlideFormConfiguration><![CDATA[{"formFields":[],"formDataEntries":[]}]]></TemplafySlideFormConfiguration>
</file>

<file path=customXml/item43.xml><?xml version="1.0" encoding="utf-8"?>
<TemplafySlideFormConfiguration><![CDATA[{"formFields":[],"formDataEntries":[]}]]></TemplafySlideFormConfiguration>
</file>

<file path=customXml/item44.xml><?xml version="1.0" encoding="utf-8"?>
<TemplafySlideFormConfiguration><![CDATA[{"formFields":[],"formDataEntries":[]}]]></TemplafySlideFormConfiguration>
</file>

<file path=customXml/item45.xml><?xml version="1.0" encoding="utf-8"?>
<TemplafySlideTemplateConfiguration><![CDATA[{"slideVersion":1,"isValidatorEnabled":false,"isLocked":false,"elementsMetadata":[],"slideId":"637878478851687495","enableDocumentContentUpdater":false,"version":"2.0"}]]></TemplafySlideTemplateConfiguration>
</file>

<file path=customXml/item46.xml><?xml version="1.0" encoding="utf-8"?>
<TemplafySlideFormConfiguration><![CDATA[{"formFields":[],"formDataEntries":[]}]]></TemplafySlideFormConfiguration>
</file>

<file path=customXml/item47.xml><?xml version="1.0" encoding="utf-8"?>
<TemplafySlideTemplateConfiguration><![CDATA[{"slideVersion":1,"isValidatorEnabled":false,"isLocked":false,"elementsMetadata":[],"slideId":"637878478851687495","enableDocumentContentUpdater":false,"version":"2.0"}]]></TemplafySlideTemplateConfiguration>
</file>

<file path=customXml/item48.xml><?xml version="1.0" encoding="utf-8"?>
<TemplafySlideFormConfiguration><![CDATA[{"formFields":[],"formDataEntries":[]}]]></TemplafySlideFormConfiguration>
</file>

<file path=customXml/item49.xml><?xml version="1.0" encoding="utf-8"?>
<TemplafySlideTemplateConfiguration><![CDATA[{"slideVersion":1,"isValidatorEnabled":false,"isLocked":false,"elementsMetadata":[],"slideId":"637878478851687495","enableDocumentContentUpdater":false,"version":"2.0"}]]></TemplafySlideTemplateConfiguration>
</file>

<file path=customXml/item5.xml><?xml version="1.0" encoding="utf-8"?>
<TemplafySlideFormConfiguration><![CDATA[{"formFields":[],"formDataEntries":[]}]]></TemplafySlideFormConfiguration>
</file>

<file path=customXml/item50.xml><?xml version="1.0" encoding="utf-8"?>
<TemplafySlideTemplateConfiguration><![CDATA[{"slideVersion":1,"isValidatorEnabled":false,"isLocked":false,"elementsMetadata":[],"slideId":"637878478851687495","enableDocumentContentUpdater":false,"version":"2.0"}]]></TemplafySlideTemplateConfiguration>
</file>

<file path=customXml/item51.xml><?xml version="1.0" encoding="utf-8"?>
<TemplafySlideFormConfiguration><![CDATA[{"formFields":[],"formDataEntries":[]}]]></TemplafySlideFormConfiguration>
</file>

<file path=customXml/item52.xml><?xml version="1.0" encoding="utf-8"?>
<TemplafySlideTemplateConfiguration><![CDATA[{"slideVersion":1,"isValidatorEnabled":false,"isLocked":false,"elementsMetadata":[],"slideId":"637878478851687495","enableDocumentContentUpdater":false,"version":"2.0"}]]></TemplafySlideTemplateConfiguration>
</file>

<file path=customXml/item53.xml><?xml version="1.0" encoding="utf-8"?>
<TemplafySlideTemplateConfiguration><![CDATA[{"slideVersion":1,"isValidatorEnabled":false,"isLocked":false,"elementsMetadata":[],"slideId":"637878478851687495","enableDocumentContentUpdater":false,"version":"2.0"}]]></TemplafySlideTemplateConfiguration>
</file>

<file path=customXml/item54.xml><?xml version="1.0" encoding="utf-8"?>
<TemplafySlideFormConfiguration><![CDATA[{"formFields":[],"formDataEntries":[]}]]></TemplafySlideFormConfiguration>
</file>

<file path=customXml/item55.xml><?xml version="1.0" encoding="utf-8"?>
<TemplafySlideFormConfiguration><![CDATA[{"formFields":[],"formDataEntries":[]}]]></TemplafySlideFormConfiguration>
</file>

<file path=customXml/item6.xml><?xml version="1.0" encoding="utf-8"?>
<TemplafySlideTemplateConfiguration><![CDATA[{"slideVersion":1,"isValidatorEnabled":false,"isLocked":false,"elementsMetadata":[],"slideId":"637878478851687495","enableDocumentContentUpdater":false,"version":"2.0"}]]></TemplafySlideTemplateConfiguration>
</file>

<file path=customXml/item7.xml><?xml version="1.0" encoding="utf-8"?>
<TemplafySlideFormConfiguration><![CDATA[{"formFields":[],"formDataEntries":[]}]]></TemplafySlideFormConfiguration>
</file>

<file path=customXml/item8.xml><?xml version="1.0" encoding="utf-8"?>
<TemplafySlideFormConfiguration><![CDATA[{"formFields":[],"formDataEntries":[]}]]></TemplafySlideFormConfiguration>
</file>

<file path=customXml/item9.xml><?xml version="1.0" encoding="utf-8"?>
<TemplafySlideTemplateConfiguration><![CDATA[{"slideVersion":1,"isValidatorEnabled":false,"isLocked":false,"elementsMetadata":[],"slideId":"637878478851687495","enableDocumentContentUpdater":false,"version":"2.0"}]]></TemplafySlideTemplateConfiguration>
</file>

<file path=customXml/itemProps1.xml><?xml version="1.0" encoding="utf-8"?>
<ds:datastoreItem xmlns:ds="http://schemas.openxmlformats.org/officeDocument/2006/customXml" ds:itemID="{5D6337D2-E3F8-45D4-9D3A-07DDF108DAC0}">
  <ds:schemaRefs/>
</ds:datastoreItem>
</file>

<file path=customXml/itemProps10.xml><?xml version="1.0" encoding="utf-8"?>
<ds:datastoreItem xmlns:ds="http://schemas.openxmlformats.org/officeDocument/2006/customXml" ds:itemID="{30BC5D2B-6291-4228-8E8A-94B4B7287EA8}">
  <ds:schemaRefs/>
</ds:datastoreItem>
</file>

<file path=customXml/itemProps11.xml><?xml version="1.0" encoding="utf-8"?>
<ds:datastoreItem xmlns:ds="http://schemas.openxmlformats.org/officeDocument/2006/customXml" ds:itemID="{2F91A98B-433B-412D-8A70-96F9008AB9F3}">
  <ds:schemaRefs/>
</ds:datastoreItem>
</file>

<file path=customXml/itemProps12.xml><?xml version="1.0" encoding="utf-8"?>
<ds:datastoreItem xmlns:ds="http://schemas.openxmlformats.org/officeDocument/2006/customXml" ds:itemID="{76FF478C-EBC1-46D7-ADDA-1ACE9F3EEFFA}">
  <ds:schemaRefs/>
</ds:datastoreItem>
</file>

<file path=customXml/itemProps13.xml><?xml version="1.0" encoding="utf-8"?>
<ds:datastoreItem xmlns:ds="http://schemas.openxmlformats.org/officeDocument/2006/customXml" ds:itemID="{A098F3CE-032A-4D4F-87C5-B53611BF1A7F}">
  <ds:schemaRefs/>
</ds:datastoreItem>
</file>

<file path=customXml/itemProps14.xml><?xml version="1.0" encoding="utf-8"?>
<ds:datastoreItem xmlns:ds="http://schemas.openxmlformats.org/officeDocument/2006/customXml" ds:itemID="{93CA535E-0B99-472C-9B3D-A5BEE8430385}">
  <ds:schemaRefs/>
</ds:datastoreItem>
</file>

<file path=customXml/itemProps15.xml><?xml version="1.0" encoding="utf-8"?>
<ds:datastoreItem xmlns:ds="http://schemas.openxmlformats.org/officeDocument/2006/customXml" ds:itemID="{EA05BED5-AC20-4661-B544-32AA97693438}">
  <ds:schemaRefs/>
</ds:datastoreItem>
</file>

<file path=customXml/itemProps16.xml><?xml version="1.0" encoding="utf-8"?>
<ds:datastoreItem xmlns:ds="http://schemas.openxmlformats.org/officeDocument/2006/customXml" ds:itemID="{F8680162-47D1-4064-A516-A2609545FF1A}">
  <ds:schemaRefs/>
</ds:datastoreItem>
</file>

<file path=customXml/itemProps17.xml><?xml version="1.0" encoding="utf-8"?>
<ds:datastoreItem xmlns:ds="http://schemas.openxmlformats.org/officeDocument/2006/customXml" ds:itemID="{BF2B9CB4-CDEB-4FF2-81AB-E0FBC3F29959}">
  <ds:schemaRefs/>
</ds:datastoreItem>
</file>

<file path=customXml/itemProps18.xml><?xml version="1.0" encoding="utf-8"?>
<ds:datastoreItem xmlns:ds="http://schemas.openxmlformats.org/officeDocument/2006/customXml" ds:itemID="{87D33864-CDDE-4DE1-8422-C71AF6E5A4D4}">
  <ds:schemaRefs/>
</ds:datastoreItem>
</file>

<file path=customXml/itemProps19.xml><?xml version="1.0" encoding="utf-8"?>
<ds:datastoreItem xmlns:ds="http://schemas.openxmlformats.org/officeDocument/2006/customXml" ds:itemID="{B2E90C21-F6C4-4543-9ABE-3C782854D5A7}">
  <ds:schemaRefs/>
</ds:datastoreItem>
</file>

<file path=customXml/itemProps2.xml><?xml version="1.0" encoding="utf-8"?>
<ds:datastoreItem xmlns:ds="http://schemas.openxmlformats.org/officeDocument/2006/customXml" ds:itemID="{2BFC3148-7873-4988-9660-6A31ADA721C7}">
  <ds:schemaRefs/>
</ds:datastoreItem>
</file>

<file path=customXml/itemProps20.xml><?xml version="1.0" encoding="utf-8"?>
<ds:datastoreItem xmlns:ds="http://schemas.openxmlformats.org/officeDocument/2006/customXml" ds:itemID="{4D783755-2438-4345-A1B8-42B2A7D2DF98}">
  <ds:schemaRefs/>
</ds:datastoreItem>
</file>

<file path=customXml/itemProps21.xml><?xml version="1.0" encoding="utf-8"?>
<ds:datastoreItem xmlns:ds="http://schemas.openxmlformats.org/officeDocument/2006/customXml" ds:itemID="{5DE8B174-FA10-42B1-8B05-0CA67F0C5FE1}">
  <ds:schemaRefs/>
</ds:datastoreItem>
</file>

<file path=customXml/itemProps22.xml><?xml version="1.0" encoding="utf-8"?>
<ds:datastoreItem xmlns:ds="http://schemas.openxmlformats.org/officeDocument/2006/customXml" ds:itemID="{DA1955B8-8BF6-4A61-B82D-7A963C4B33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bed620-86a9-426b-81ad-a74481fd4b72"/>
    <ds:schemaRef ds:uri="d08b0760-57dd-437e-be5d-5105d68425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3.xml><?xml version="1.0" encoding="utf-8"?>
<ds:datastoreItem xmlns:ds="http://schemas.openxmlformats.org/officeDocument/2006/customXml" ds:itemID="{20852C27-B4B2-4002-AC6A-E27C121C8B5D}">
  <ds:schemaRefs/>
</ds:datastoreItem>
</file>

<file path=customXml/itemProps24.xml><?xml version="1.0" encoding="utf-8"?>
<ds:datastoreItem xmlns:ds="http://schemas.openxmlformats.org/officeDocument/2006/customXml" ds:itemID="{7500B966-CCAC-4FCD-A670-E0573EA1FFDA}">
  <ds:schemaRefs/>
</ds:datastoreItem>
</file>

<file path=customXml/itemProps25.xml><?xml version="1.0" encoding="utf-8"?>
<ds:datastoreItem xmlns:ds="http://schemas.openxmlformats.org/officeDocument/2006/customXml" ds:itemID="{A9491512-FD94-4FB0-A3D9-43AAD14981F0}">
  <ds:schemaRefs>
    <ds:schemaRef ds:uri="http://schemas.microsoft.com/sharepoint/v3/contenttype/forms"/>
  </ds:schemaRefs>
</ds:datastoreItem>
</file>

<file path=customXml/itemProps26.xml><?xml version="1.0" encoding="utf-8"?>
<ds:datastoreItem xmlns:ds="http://schemas.openxmlformats.org/officeDocument/2006/customXml" ds:itemID="{2C9624FA-BE37-4338-AFBA-10A015DA315A}">
  <ds:schemaRefs/>
</ds:datastoreItem>
</file>

<file path=customXml/itemProps27.xml><?xml version="1.0" encoding="utf-8"?>
<ds:datastoreItem xmlns:ds="http://schemas.openxmlformats.org/officeDocument/2006/customXml" ds:itemID="{0710CE55-9FBF-4A22-9F01-B6D8C76A1AAE}">
  <ds:schemaRefs/>
</ds:datastoreItem>
</file>

<file path=customXml/itemProps28.xml><?xml version="1.0" encoding="utf-8"?>
<ds:datastoreItem xmlns:ds="http://schemas.openxmlformats.org/officeDocument/2006/customXml" ds:itemID="{C933C782-22D0-4975-B117-31F87261EE62}">
  <ds:schemaRefs/>
</ds:datastoreItem>
</file>

<file path=customXml/itemProps29.xml><?xml version="1.0" encoding="utf-8"?>
<ds:datastoreItem xmlns:ds="http://schemas.openxmlformats.org/officeDocument/2006/customXml" ds:itemID="{47C1C4D1-2AA0-4E2D-9B5F-D6FD321DB166}">
  <ds:schemaRefs/>
</ds:datastoreItem>
</file>

<file path=customXml/itemProps3.xml><?xml version="1.0" encoding="utf-8"?>
<ds:datastoreItem xmlns:ds="http://schemas.openxmlformats.org/officeDocument/2006/customXml" ds:itemID="{BE3ED030-5548-4D31-91A1-748982AD004B}">
  <ds:schemaRefs/>
</ds:datastoreItem>
</file>

<file path=customXml/itemProps30.xml><?xml version="1.0" encoding="utf-8"?>
<ds:datastoreItem xmlns:ds="http://schemas.openxmlformats.org/officeDocument/2006/customXml" ds:itemID="{F3C553D9-8148-48F2-8AE6-BE8D15D17F83}">
  <ds:schemaRefs/>
</ds:datastoreItem>
</file>

<file path=customXml/itemProps31.xml><?xml version="1.0" encoding="utf-8"?>
<ds:datastoreItem xmlns:ds="http://schemas.openxmlformats.org/officeDocument/2006/customXml" ds:itemID="{9671EC5C-A300-405A-87BA-BD843A8EFBAD}">
  <ds:schemaRefs/>
</ds:datastoreItem>
</file>

<file path=customXml/itemProps32.xml><?xml version="1.0" encoding="utf-8"?>
<ds:datastoreItem xmlns:ds="http://schemas.openxmlformats.org/officeDocument/2006/customXml" ds:itemID="{BEA9EFE8-435D-4264-9D4E-7E8FA8CEB3FA}">
  <ds:schemaRefs>
    <ds:schemaRef ds:uri="http://purl.org/dc/dcmitype/"/>
    <ds:schemaRef ds:uri="http://purl.org/dc/terms/"/>
    <ds:schemaRef ds:uri="http://www.w3.org/XML/1998/namespace"/>
    <ds:schemaRef ds:uri="http://purl.org/dc/elements/1.1/"/>
    <ds:schemaRef ds:uri="http://schemas.microsoft.com/office/2006/documentManagement/types"/>
    <ds:schemaRef ds:uri="d08b0760-57dd-437e-be5d-5105d6842521"/>
    <ds:schemaRef ds:uri="http://schemas.microsoft.com/office/infopath/2007/PartnerControls"/>
    <ds:schemaRef ds:uri="http://schemas.openxmlformats.org/package/2006/metadata/core-properties"/>
    <ds:schemaRef ds:uri="64bed620-86a9-426b-81ad-a74481fd4b72"/>
    <ds:schemaRef ds:uri="http://schemas.microsoft.com/office/2006/metadata/properties"/>
  </ds:schemaRefs>
</ds:datastoreItem>
</file>

<file path=customXml/itemProps33.xml><?xml version="1.0" encoding="utf-8"?>
<ds:datastoreItem xmlns:ds="http://schemas.openxmlformats.org/officeDocument/2006/customXml" ds:itemID="{66553269-4FF6-4D45-9727-85E374EDFFA8}">
  <ds:schemaRefs/>
</ds:datastoreItem>
</file>

<file path=customXml/itemProps34.xml><?xml version="1.0" encoding="utf-8"?>
<ds:datastoreItem xmlns:ds="http://schemas.openxmlformats.org/officeDocument/2006/customXml" ds:itemID="{B3DCD8D5-822F-4693-8221-159F02362F5F}">
  <ds:schemaRefs/>
</ds:datastoreItem>
</file>

<file path=customXml/itemProps35.xml><?xml version="1.0" encoding="utf-8"?>
<ds:datastoreItem xmlns:ds="http://schemas.openxmlformats.org/officeDocument/2006/customXml" ds:itemID="{50D19462-7BE4-49EF-ACAD-55755F3ED23B}">
  <ds:schemaRefs/>
</ds:datastoreItem>
</file>

<file path=customXml/itemProps36.xml><?xml version="1.0" encoding="utf-8"?>
<ds:datastoreItem xmlns:ds="http://schemas.openxmlformats.org/officeDocument/2006/customXml" ds:itemID="{8FE1953B-2095-4EF9-BFF4-B7A8AC700EE9}">
  <ds:schemaRefs/>
</ds:datastoreItem>
</file>

<file path=customXml/itemProps37.xml><?xml version="1.0" encoding="utf-8"?>
<ds:datastoreItem xmlns:ds="http://schemas.openxmlformats.org/officeDocument/2006/customXml" ds:itemID="{F945A38D-AA70-4540-ABEA-B8919E888EC4}">
  <ds:schemaRefs/>
</ds:datastoreItem>
</file>

<file path=customXml/itemProps38.xml><?xml version="1.0" encoding="utf-8"?>
<ds:datastoreItem xmlns:ds="http://schemas.openxmlformats.org/officeDocument/2006/customXml" ds:itemID="{7B23CF75-062F-4839-93E5-149E33096E77}">
  <ds:schemaRefs/>
</ds:datastoreItem>
</file>

<file path=customXml/itemProps39.xml><?xml version="1.0" encoding="utf-8"?>
<ds:datastoreItem xmlns:ds="http://schemas.openxmlformats.org/officeDocument/2006/customXml" ds:itemID="{8E5489BC-7BBA-4EE6-A78E-1A53FE038619}">
  <ds:schemaRefs/>
</ds:datastoreItem>
</file>

<file path=customXml/itemProps4.xml><?xml version="1.0" encoding="utf-8"?>
<ds:datastoreItem xmlns:ds="http://schemas.openxmlformats.org/officeDocument/2006/customXml" ds:itemID="{60C5D165-A177-4A2D-8B5A-1077AED44FA5}">
  <ds:schemaRefs/>
</ds:datastoreItem>
</file>

<file path=customXml/itemProps40.xml><?xml version="1.0" encoding="utf-8"?>
<ds:datastoreItem xmlns:ds="http://schemas.openxmlformats.org/officeDocument/2006/customXml" ds:itemID="{0AEB45B1-E4BB-4E86-84D1-F4F8A4722ADD}">
  <ds:schemaRefs/>
</ds:datastoreItem>
</file>

<file path=customXml/itemProps41.xml><?xml version="1.0" encoding="utf-8"?>
<ds:datastoreItem xmlns:ds="http://schemas.openxmlformats.org/officeDocument/2006/customXml" ds:itemID="{562FC7DF-3A39-4BE9-A8BE-106870AB4DAE}">
  <ds:schemaRefs/>
</ds:datastoreItem>
</file>

<file path=customXml/itemProps42.xml><?xml version="1.0" encoding="utf-8"?>
<ds:datastoreItem xmlns:ds="http://schemas.openxmlformats.org/officeDocument/2006/customXml" ds:itemID="{BE345EFA-2517-4EC0-A976-21424F4206EB}">
  <ds:schemaRefs/>
</ds:datastoreItem>
</file>

<file path=customXml/itemProps43.xml><?xml version="1.0" encoding="utf-8"?>
<ds:datastoreItem xmlns:ds="http://schemas.openxmlformats.org/officeDocument/2006/customXml" ds:itemID="{5FD26C96-0520-466A-BA69-28D822A9AEEF}">
  <ds:schemaRefs/>
</ds:datastoreItem>
</file>

<file path=customXml/itemProps44.xml><?xml version="1.0" encoding="utf-8"?>
<ds:datastoreItem xmlns:ds="http://schemas.openxmlformats.org/officeDocument/2006/customXml" ds:itemID="{B62792EC-40B1-43DA-9E51-E72572A908CB}">
  <ds:schemaRefs/>
</ds:datastoreItem>
</file>

<file path=customXml/itemProps45.xml><?xml version="1.0" encoding="utf-8"?>
<ds:datastoreItem xmlns:ds="http://schemas.openxmlformats.org/officeDocument/2006/customXml" ds:itemID="{5F658EEE-6235-4B09-9CA3-1A12F59B3917}">
  <ds:schemaRefs/>
</ds:datastoreItem>
</file>

<file path=customXml/itemProps46.xml><?xml version="1.0" encoding="utf-8"?>
<ds:datastoreItem xmlns:ds="http://schemas.openxmlformats.org/officeDocument/2006/customXml" ds:itemID="{6CDB2BA5-7028-4DDA-BF22-A0AAABFE730E}">
  <ds:schemaRefs/>
</ds:datastoreItem>
</file>

<file path=customXml/itemProps47.xml><?xml version="1.0" encoding="utf-8"?>
<ds:datastoreItem xmlns:ds="http://schemas.openxmlformats.org/officeDocument/2006/customXml" ds:itemID="{6B43964A-D402-46DB-9192-D22B26B001C1}">
  <ds:schemaRefs/>
</ds:datastoreItem>
</file>

<file path=customXml/itemProps48.xml><?xml version="1.0" encoding="utf-8"?>
<ds:datastoreItem xmlns:ds="http://schemas.openxmlformats.org/officeDocument/2006/customXml" ds:itemID="{BD9DD285-408D-4E35-BFAC-35B500639CA0}">
  <ds:schemaRefs/>
</ds:datastoreItem>
</file>

<file path=customXml/itemProps49.xml><?xml version="1.0" encoding="utf-8"?>
<ds:datastoreItem xmlns:ds="http://schemas.openxmlformats.org/officeDocument/2006/customXml" ds:itemID="{D7D0FDF7-0D40-4AA8-BAF0-8BB670584939}">
  <ds:schemaRefs/>
</ds:datastoreItem>
</file>

<file path=customXml/itemProps5.xml><?xml version="1.0" encoding="utf-8"?>
<ds:datastoreItem xmlns:ds="http://schemas.openxmlformats.org/officeDocument/2006/customXml" ds:itemID="{7A3E731A-B2AB-4809-B184-CF0280D9CF32}">
  <ds:schemaRefs/>
</ds:datastoreItem>
</file>

<file path=customXml/itemProps50.xml><?xml version="1.0" encoding="utf-8"?>
<ds:datastoreItem xmlns:ds="http://schemas.openxmlformats.org/officeDocument/2006/customXml" ds:itemID="{B3488EE9-F43A-4E69-A0A2-3DDF30D4E1B8}">
  <ds:schemaRefs/>
</ds:datastoreItem>
</file>

<file path=customXml/itemProps51.xml><?xml version="1.0" encoding="utf-8"?>
<ds:datastoreItem xmlns:ds="http://schemas.openxmlformats.org/officeDocument/2006/customXml" ds:itemID="{69D8380C-1D24-4D4F-9502-A18A1F1FB9F5}">
  <ds:schemaRefs/>
</ds:datastoreItem>
</file>

<file path=customXml/itemProps52.xml><?xml version="1.0" encoding="utf-8"?>
<ds:datastoreItem xmlns:ds="http://schemas.openxmlformats.org/officeDocument/2006/customXml" ds:itemID="{A5B2D224-B997-4AAE-AB3A-CD861B6B045A}">
  <ds:schemaRefs/>
</ds:datastoreItem>
</file>

<file path=customXml/itemProps53.xml><?xml version="1.0" encoding="utf-8"?>
<ds:datastoreItem xmlns:ds="http://schemas.openxmlformats.org/officeDocument/2006/customXml" ds:itemID="{64B7CA21-5B42-4DD5-9D36-5F9A657A5E4C}">
  <ds:schemaRefs/>
</ds:datastoreItem>
</file>

<file path=customXml/itemProps54.xml><?xml version="1.0" encoding="utf-8"?>
<ds:datastoreItem xmlns:ds="http://schemas.openxmlformats.org/officeDocument/2006/customXml" ds:itemID="{4F2BB989-3777-4ADD-803D-F64F22FFAE62}">
  <ds:schemaRefs/>
</ds:datastoreItem>
</file>

<file path=customXml/itemProps55.xml><?xml version="1.0" encoding="utf-8"?>
<ds:datastoreItem xmlns:ds="http://schemas.openxmlformats.org/officeDocument/2006/customXml" ds:itemID="{358D62D9-E7B8-482F-92DD-29D3FAA035F9}">
  <ds:schemaRefs/>
</ds:datastoreItem>
</file>

<file path=customXml/itemProps6.xml><?xml version="1.0" encoding="utf-8"?>
<ds:datastoreItem xmlns:ds="http://schemas.openxmlformats.org/officeDocument/2006/customXml" ds:itemID="{29E91514-E88E-43B5-8B2C-38AF962055E1}">
  <ds:schemaRefs/>
</ds:datastoreItem>
</file>

<file path=customXml/itemProps7.xml><?xml version="1.0" encoding="utf-8"?>
<ds:datastoreItem xmlns:ds="http://schemas.openxmlformats.org/officeDocument/2006/customXml" ds:itemID="{98F2635A-9401-4058-9F42-A90AA0CC82E5}">
  <ds:schemaRefs/>
</ds:datastoreItem>
</file>

<file path=customXml/itemProps8.xml><?xml version="1.0" encoding="utf-8"?>
<ds:datastoreItem xmlns:ds="http://schemas.openxmlformats.org/officeDocument/2006/customXml" ds:itemID="{D3753405-9F43-4A3D-ACD7-30E373741F42}">
  <ds:schemaRefs/>
</ds:datastoreItem>
</file>

<file path=customXml/itemProps9.xml><?xml version="1.0" encoding="utf-8"?>
<ds:datastoreItem xmlns:ds="http://schemas.openxmlformats.org/officeDocument/2006/customXml" ds:itemID="{15A936E3-A7B5-4BE2-A8B4-24A5C1403383}">
  <ds:schemaRefs/>
</ds:datastoreItem>
</file>

<file path=docProps/app.xml><?xml version="1.0" encoding="utf-8"?>
<Properties xmlns="http://schemas.openxmlformats.org/officeDocument/2006/extended-properties" xmlns:vt="http://schemas.openxmlformats.org/officeDocument/2006/docPropsVTypes">
  <Template>Maximus-22</Template>
  <TotalTime>2302</TotalTime>
  <Words>1865</Words>
  <Application>Microsoft Office PowerPoint</Application>
  <PresentationFormat>Widescreen</PresentationFormat>
  <Paragraphs>343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Avenir Next</vt:lpstr>
      <vt:lpstr>Calibri</vt:lpstr>
      <vt:lpstr>Wingdings</vt:lpstr>
      <vt:lpstr>Maximus-22</vt:lpstr>
      <vt:lpstr>California LifeLine Third Party Administrator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Graettinger, James R</dc:creator>
  <cp:lastModifiedBy>Rottman, Mary</cp:lastModifiedBy>
  <cp:revision>57</cp:revision>
  <dcterms:created xsi:type="dcterms:W3CDTF">2022-06-20T13:30:03Z</dcterms:created>
  <dcterms:modified xsi:type="dcterms:W3CDTF">2022-09-12T18:38:43Z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0x010100187A1B08E6C45B4EB8C40B073BBFD68D</vt:lpwstr>
  </property>
  <property fmtid="{D5CDD505-2E9C-101B-9397-08002B2CF9AE}" pid="3" name="TemplafyTimeStamp">
    <vt:lpwstr>2022-05-11T06:38:05</vt:lpwstr>
  </property>
  <property fmtid="{D5CDD505-2E9C-101B-9397-08002B2CF9AE}" pid="4" name="TemplafyTenantId">
    <vt:lpwstr>maximus</vt:lpwstr>
  </property>
  <property fmtid="{D5CDD505-2E9C-101B-9397-08002B2CF9AE}" pid="5" name="TemplafyTemplateId">
    <vt:lpwstr>637878478838814905</vt:lpwstr>
  </property>
  <property fmtid="{D5CDD505-2E9C-101B-9397-08002B2CF9AE}" pid="6" name="TemplafyUserProfileId">
    <vt:lpwstr>637878257776275529</vt:lpwstr>
  </property>
  <property fmtid="{D5CDD505-2E9C-101B-9397-08002B2CF9AE}" pid="7" name="TemplafyFromBlank">
    <vt:bool>false</vt:bool>
  </property>
</Properties>
</file>